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sldIdLst>
    <p:sldId id="271" r:id="rId3"/>
    <p:sldId id="268" r:id="rId4"/>
    <p:sldId id="269" r:id="rId5"/>
    <p:sldId id="274" r:id="rId6"/>
    <p:sldId id="275" r:id="rId7"/>
    <p:sldId id="276" r:id="rId8"/>
    <p:sldId id="279" r:id="rId9"/>
    <p:sldId id="28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7" autoAdjust="0"/>
    <p:restoredTop sz="94660"/>
  </p:normalViewPr>
  <p:slideViewPr>
    <p:cSldViewPr>
      <p:cViewPr varScale="1">
        <p:scale>
          <a:sx n="55" d="100"/>
          <a:sy n="55" d="100"/>
        </p:scale>
        <p:origin x="15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992FB33-968F-4EEC-9D61-A403C5151437}" type="datetimeFigureOut">
              <a:rPr lang="ru-RU" smtClean="0"/>
              <a:pPr/>
              <a:t>14.10.2023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1C73D74-2B2A-4813-A61A-5DAF81D81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Yahont-Izumrudnaya_volna,_pesnya_pro_Baykal.mp3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ЗАПОВЕДНИКИ ПРИБАЙКАЛЬЯ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76693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Байкальский государственный</a:t>
            </a:r>
          </a:p>
          <a:p>
            <a:r>
              <a:rPr lang="ru-RU"/>
              <a:t>п</a:t>
            </a:r>
            <a:r>
              <a:rPr lang="ru-RU" smtClean="0"/>
              <a:t>риродный </a:t>
            </a:r>
            <a:r>
              <a:rPr lang="ru-RU" dirty="0" smtClean="0"/>
              <a:t>биосферный заповедник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347864" y="5373216"/>
            <a:ext cx="27570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Над  проектом работали</a:t>
            </a:r>
          </a:p>
          <a:p>
            <a:pPr algn="ctr"/>
            <a:r>
              <a:rPr lang="ru-RU" dirty="0" smtClean="0"/>
              <a:t>учащиеся 4 А класса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0" descr="http://sib-man.ru/images/photos/article7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31627"/>
            <a:ext cx="7587208" cy="536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Рисунок 1" descr="http://rossija.info/wp-content/uploads/2014/11/emblem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495800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406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1556792"/>
            <a:ext cx="8640960" cy="530120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Байкальский государственный заповедник, основан в 1969году</a:t>
            </a:r>
            <a:r>
              <a:rPr lang="en-US" dirty="0" smtClean="0"/>
              <a:t> </a:t>
            </a:r>
            <a:r>
              <a:rPr lang="ru-RU" dirty="0" smtClean="0"/>
              <a:t>-</a:t>
            </a:r>
            <a:r>
              <a:rPr lang="en-US" dirty="0" smtClean="0"/>
              <a:t> </a:t>
            </a:r>
            <a:r>
              <a:rPr lang="ru-RU" dirty="0" smtClean="0"/>
              <a:t>заповедник в республике Бурятия, одно из природоохранных учреждений в южной части  восточного берега оз.Байкал. Территорией размещения заповедника стала центральная часть горного хребта </a:t>
            </a:r>
            <a:r>
              <a:rPr lang="ru-RU" dirty="0" err="1" smtClean="0"/>
              <a:t>Хамар-Дабана</a:t>
            </a:r>
            <a:r>
              <a:rPr lang="ru-RU" dirty="0" smtClean="0"/>
              <a:t> в предместьях озера Байкал с высшей точкой-горой </a:t>
            </a:r>
            <a:r>
              <a:rPr lang="ru-RU" dirty="0" err="1" smtClean="0"/>
              <a:t>Сохор</a:t>
            </a:r>
            <a:r>
              <a:rPr lang="ru-RU" dirty="0" smtClean="0"/>
              <a:t>.  От самого озера заповедник отделен автострадой и линией Транссибирской железной дороги.</a:t>
            </a:r>
          </a:p>
          <a:p>
            <a:pPr fontAlgn="base"/>
            <a:r>
              <a:rPr lang="ru-RU" dirty="0" smtClean="0"/>
              <a:t>Байкальский государственный заповедник окружают скалистые склоны, а на отрогах хребта, на территории которого расположился заповедник, находятся узкие речные долины. Имеются каньоны, пещеры, и лазы, что придает необходимый колорит и без того потрясающим видам природы Байкала. Границы заповедника проходят по рекам </a:t>
            </a:r>
            <a:r>
              <a:rPr lang="ru-RU" dirty="0" err="1" smtClean="0"/>
              <a:t>Выдринная</a:t>
            </a:r>
            <a:r>
              <a:rPr lang="ru-RU" dirty="0" smtClean="0"/>
              <a:t> и </a:t>
            </a:r>
            <a:r>
              <a:rPr lang="ru-RU" dirty="0" err="1" smtClean="0"/>
              <a:t>Мишиха</a:t>
            </a:r>
            <a:r>
              <a:rPr lang="ru-RU" dirty="0" smtClean="0"/>
              <a:t>. На южном склоне граница заповедника проходит по правому берегу реки Темник.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ГЕОГРАФИЧЕСКОЕ ПОЛОЖЕНИЕ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78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59" cy="5485456"/>
          </a:xfrm>
        </p:spPr>
        <p:txBody>
          <a:bodyPr>
            <a:normAutofit/>
          </a:bodyPr>
          <a:lstStyle/>
          <a:p>
            <a:r>
              <a:rPr lang="ru-RU" dirty="0" smtClean="0"/>
              <a:t>На территории Байкальского заповедника, насчитывается 360 видов животных, из них 18 видов внесены в Красную книгу России.</a:t>
            </a:r>
          </a:p>
          <a:p>
            <a:r>
              <a:rPr lang="ru-RU" dirty="0" smtClean="0"/>
              <a:t>Самые охраняемые животные:  выдра, кабан, косуля, лось, медведь, соболь,  ящерица.</a:t>
            </a:r>
          </a:p>
          <a:p>
            <a:r>
              <a:rPr lang="ru-RU" dirty="0" smtClean="0"/>
              <a:t>Из птиц:  глухарь, коршун, куропатка, квакша</a:t>
            </a:r>
          </a:p>
          <a:p>
            <a:r>
              <a:rPr lang="ru-RU" dirty="0" smtClean="0"/>
              <a:t>Также на территории  заповедника в о. Байкал водится 12 видов рыб: ленок, таймень, хариус.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648" y="33111"/>
            <a:ext cx="8229600" cy="1252728"/>
          </a:xfrm>
        </p:spPr>
        <p:txBody>
          <a:bodyPr/>
          <a:lstStyle/>
          <a:p>
            <a:r>
              <a:rPr lang="ru-RU" dirty="0" smtClean="0"/>
              <a:t>ЖИВОТНЫЕ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5085184"/>
            <a:ext cx="2163763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930" y="5091534"/>
            <a:ext cx="1951037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574" y="5085184"/>
            <a:ext cx="2182813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780928"/>
            <a:ext cx="8627640" cy="4041547"/>
          </a:xfrm>
        </p:spPr>
        <p:txBody>
          <a:bodyPr>
            <a:normAutofit/>
          </a:bodyPr>
          <a:lstStyle/>
          <a:p>
            <a:r>
              <a:rPr lang="ru-RU" dirty="0" smtClean="0"/>
              <a:t>В заповеднике лесами занято около 70 % территории. Насчитывается 1280 видов растений, 20 из которых включены  в Красную книгу России, например голубая ель,   так же в заповеднике растет более 200 видов  грибов. </a:t>
            </a:r>
          </a:p>
          <a:p>
            <a:r>
              <a:rPr lang="ru-RU" dirty="0" smtClean="0"/>
              <a:t>Самые распространённые  деревья: осина, береза, сосна, кедр, тополь.</a:t>
            </a:r>
          </a:p>
          <a:p>
            <a:r>
              <a:rPr lang="ru-RU" dirty="0" smtClean="0"/>
              <a:t>Другие растения: папоротник, брусника, черника, черная и красная смородина.</a:t>
            </a:r>
          </a:p>
          <a:p>
            <a:r>
              <a:rPr lang="ru-RU" dirty="0" smtClean="0"/>
              <a:t> Грибы: Волнушки, подосиновики, грузди, опята.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544" y="24165"/>
            <a:ext cx="8229600" cy="1143000"/>
          </a:xfrm>
        </p:spPr>
        <p:txBody>
          <a:bodyPr/>
          <a:lstStyle/>
          <a:p>
            <a:r>
              <a:rPr lang="ru-RU" dirty="0" smtClean="0"/>
              <a:t>РАСТЕНИЯ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04664"/>
            <a:ext cx="1066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6" y="382885"/>
            <a:ext cx="1783137" cy="1827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5" y="1131841"/>
            <a:ext cx="1609879" cy="107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131841"/>
            <a:ext cx="1475035" cy="107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242" y="1131841"/>
            <a:ext cx="1527968" cy="1125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132856"/>
            <a:ext cx="8640959" cy="43924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Байкальский заповедник несёт роль хранителя животных и растений, обитающих у берегов озера.</a:t>
            </a:r>
          </a:p>
          <a:p>
            <a:r>
              <a:rPr lang="ru-RU" dirty="0" smtClean="0"/>
              <a:t>Роль Байкальского заповедника определена Решением Международного Координационного совета «Человек и биосфера» ЮНЕСКО. На основании этого документа заповедник назван БИОСФЕРНЫМ РЕЗЕРВАТОМ.</a:t>
            </a:r>
          </a:p>
          <a:p>
            <a:r>
              <a:rPr lang="ru-RU" dirty="0" smtClean="0"/>
              <a:t>Его охранные территории используются для:</a:t>
            </a:r>
          </a:p>
          <a:p>
            <a:pPr lvl="1">
              <a:buFont typeface="Wingdings" pitchFamily="2" charset="2"/>
              <a:buChar char="Ø"/>
            </a:pPr>
            <a:r>
              <a:rPr lang="ru-RU" dirty="0" smtClean="0"/>
              <a:t>изучения,</a:t>
            </a:r>
          </a:p>
          <a:p>
            <a:pPr lvl="1">
              <a:buFont typeface="Wingdings" pitchFamily="2" charset="2"/>
              <a:buChar char="Ø"/>
            </a:pPr>
            <a:r>
              <a:rPr lang="ru-RU" dirty="0" smtClean="0"/>
              <a:t>проведения исследований,</a:t>
            </a:r>
          </a:p>
          <a:p>
            <a:pPr lvl="1">
              <a:buFont typeface="Wingdings" pitchFamily="2" charset="2"/>
              <a:buChar char="Ø"/>
            </a:pPr>
            <a:r>
              <a:rPr lang="ru-RU" dirty="0" smtClean="0"/>
              <a:t>постановки научных опытов,</a:t>
            </a:r>
          </a:p>
          <a:p>
            <a:pPr lvl="1">
              <a:buFont typeface="Wingdings" pitchFamily="2" charset="2"/>
              <a:buChar char="Ø"/>
            </a:pPr>
            <a:r>
              <a:rPr lang="ru-RU" dirty="0" smtClean="0"/>
              <a:t>мониторинга, </a:t>
            </a:r>
          </a:p>
          <a:p>
            <a:pPr lvl="1">
              <a:buFont typeface="Wingdings" pitchFamily="2" charset="2"/>
              <a:buChar char="Ø"/>
            </a:pPr>
            <a:r>
              <a:rPr lang="ru-RU" dirty="0" smtClean="0"/>
              <a:t>принятия решений об использовании природных ресурсов.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ЗНАЧЕНИЕ И РОЛЬ БАЙКАЛЬСКОГО ЗАПОВЕДНИКА</a:t>
            </a:r>
            <a:endParaRPr lang="ru-RU" dirty="0"/>
          </a:p>
        </p:txBody>
      </p:sp>
      <p:pic>
        <p:nvPicPr>
          <p:cNvPr id="4" name="Рисунок 3" descr="C:\Users\Shutko_NV\Desktop\d161e7b1b6f28a5669343fb98571389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04248" y="4293096"/>
            <a:ext cx="2009775" cy="1771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1593" y="3861048"/>
            <a:ext cx="8640960" cy="288032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Байкальский  заповедник занимается новым направлением деятельности - развитием познавательного туризма. </a:t>
            </a:r>
          </a:p>
          <a:p>
            <a:r>
              <a:rPr lang="ru-RU" dirty="0" smtClean="0"/>
              <a:t>На сегодняшний день на территории Байкальского заповедника для туристов действует 22 экологических маршрута. А также по территории заповедника проходят научно-познавательные  экологические тропы, самые популярные называются «Птичий рай» и «В отроги </a:t>
            </a:r>
            <a:r>
              <a:rPr lang="ru-RU" dirty="0" err="1" smtClean="0"/>
              <a:t>Хамар-Дабана</a:t>
            </a:r>
            <a:r>
              <a:rPr lang="ru-RU" dirty="0" smtClean="0"/>
              <a:t>».  Любой желающий может пройтись проложенным маршрутом в сопровождении сотрудника заповедника, послушать  рассказы об  особенностях его природы. Туристы со всего мира могут увидеть красивые горы, таежные леса, тропы диких зверей, быстрые реки и водопады с кристально чистой водой.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ПОЗНАВАТЕЛЬНЫЙ ТУРИЗМ</a:t>
            </a:r>
            <a:endParaRPr lang="ru-RU" sz="4000" dirty="0"/>
          </a:p>
        </p:txBody>
      </p:sp>
      <p:pic>
        <p:nvPicPr>
          <p:cNvPr id="4" name="Picture 1" descr="baykal.jpg (483×361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817" y="908720"/>
            <a:ext cx="4608512" cy="27809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51520" y="488470"/>
            <a:ext cx="8640960" cy="21156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Жителям нашего региона природа подарила редкую красоту и уникальность.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475656" y="5445224"/>
            <a:ext cx="6400800" cy="1224136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</a:rPr>
              <a:t>Давайте вместе познавать родной край, любить и беречь его!</a:t>
            </a:r>
            <a:endParaRPr lang="ru-RU" sz="3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41" y="2204864"/>
            <a:ext cx="4536505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522</TotalTime>
  <Words>257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Calibri</vt:lpstr>
      <vt:lpstr>Candara</vt:lpstr>
      <vt:lpstr>Constantia</vt:lpstr>
      <vt:lpstr>Symbol</vt:lpstr>
      <vt:lpstr>Wingdings</vt:lpstr>
      <vt:lpstr>Wingdings 2</vt:lpstr>
      <vt:lpstr>Поток</vt:lpstr>
      <vt:lpstr>Волна</vt:lpstr>
      <vt:lpstr>ЗАПОВЕДНИКИ ПРИБАЙКАЛЬЯ</vt:lpstr>
      <vt:lpstr>Презентация PowerPoint</vt:lpstr>
      <vt:lpstr>ГЕОГРАФИЧЕСКОЕ ПОЛОЖЕНИЕ</vt:lpstr>
      <vt:lpstr>ЖИВОТНЫЕ</vt:lpstr>
      <vt:lpstr>РАСТЕНИЯ</vt:lpstr>
      <vt:lpstr>ЗНАЧЕНИЕ И РОЛЬ БАЙКАЛЬСКОГО ЗАПОВЕДНИКА</vt:lpstr>
      <vt:lpstr>ПОЗНАВАТЕЛЬНЫЙ ТУРИЗМ</vt:lpstr>
      <vt:lpstr>Жителям нашего региона природа подарила редкую красоту и уникальность.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Байкало-Ленский заповедник</dc:title>
  <dc:creator>admin</dc:creator>
  <cp:lastModifiedBy>Пользователь Windows</cp:lastModifiedBy>
  <cp:revision>71</cp:revision>
  <dcterms:created xsi:type="dcterms:W3CDTF">2015-04-21T09:26:01Z</dcterms:created>
  <dcterms:modified xsi:type="dcterms:W3CDTF">2023-10-14T11:11:39Z</dcterms:modified>
</cp:coreProperties>
</file>