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0" r:id="rId15"/>
    <p:sldId id="268" r:id="rId16"/>
    <p:sldId id="272" r:id="rId17"/>
    <p:sldId id="273" r:id="rId18"/>
    <p:sldId id="275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4" d="100"/>
          <a:sy n="94" d="100"/>
        </p:scale>
        <p:origin x="226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B29596-DA63-48FF-8211-4D24A3C151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61A1AEB-8FE6-443A-AA69-3684A35D55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CD2128-D16E-431E-A4C4-10D449026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A63C1-32C3-4337-87DE-6A66FDAA0346}" type="datetimeFigureOut">
              <a:rPr lang="ru-RU" smtClean="0"/>
              <a:t>14.10.2023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1C00F5A-1545-4C92-92AD-F6596EFC1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3AAEA18-E6DD-42A7-9621-E497613F5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4138-C521-47B1-95F3-54771AA3DE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677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4CADB7-6979-4B8B-A3EB-13BDD4C5F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294CBAE-906F-4C90-AA2D-E602699AB5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7C98698-CD12-4888-95AF-AC853A044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A63C1-32C3-4337-87DE-6A66FDAA0346}" type="datetimeFigureOut">
              <a:rPr lang="ru-RU" smtClean="0"/>
              <a:t>14.10.2023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DAA96FD-E36E-4474-B5D0-4F4B25CA4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30AB83C-AF28-4E98-AFB1-7ED89AD92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4138-C521-47B1-95F3-54771AA3DE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501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F5EE712-5416-468F-A519-98AFE4680B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B43C105-3DFA-4249-916C-E65DC7E50C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22D971E-9D65-4AE7-BF5B-BC4E467E8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A63C1-32C3-4337-87DE-6A66FDAA0346}" type="datetimeFigureOut">
              <a:rPr lang="ru-RU" smtClean="0"/>
              <a:t>14.10.2023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334EB5E-36F9-4C5F-BE20-4A761ACAD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A8CA986-EC2D-4433-B2BC-14C25823D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4138-C521-47B1-95F3-54771AA3DE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268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E37E7B-0CEA-45DF-B959-D08C23F5C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537F7A5-8B4A-40DE-A8F2-C49D197E11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7143B49-16F2-453A-9560-90D559569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A63C1-32C3-4337-87DE-6A66FDAA0346}" type="datetimeFigureOut">
              <a:rPr lang="ru-RU" smtClean="0"/>
              <a:t>14.10.2023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B9AE8A-7217-435C-9B24-AA79AC31C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1B1E5AC-3D7F-4F8C-9C58-302F5DE23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4138-C521-47B1-95F3-54771AA3DE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26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E89EAF-DB65-4693-B69D-1878286F8C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9275798-480E-4B0F-B860-CDE78B4EE8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C57C7F8-91BD-4548-837B-402C6A81D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A63C1-32C3-4337-87DE-6A66FDAA0346}" type="datetimeFigureOut">
              <a:rPr lang="ru-RU" smtClean="0"/>
              <a:t>14.10.2023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8574ED6-21E5-4E03-A05F-429EAED9DC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8F1CB41-7297-4DDB-B3CE-4FFACF564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4138-C521-47B1-95F3-54771AA3DE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219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6DD87E-40B4-458B-8A4A-399ADF028E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119D478-A036-4AC3-B973-12D35FD96E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3BCE3CC-B96E-4396-A4D0-D794EB90B8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506675B-4218-4EF7-B416-C0EAED404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A63C1-32C3-4337-87DE-6A66FDAA0346}" type="datetimeFigureOut">
              <a:rPr lang="ru-RU" smtClean="0"/>
              <a:t>14.10.2023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4915678-8F44-46AE-8DF2-071362677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1289C4D-0501-4BAF-9E9D-4F99CAD71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4138-C521-47B1-95F3-54771AA3DE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598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EF78E2-4445-4E3B-935F-AA347277E8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5C7200E-EEFB-4DA1-ABD6-FDE876DAAC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AFDC6AE-A0AD-477D-8CDA-CB8ED58E0A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E4E9C8E-4731-4C5F-BA16-BA4E8307DB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1D6ED13-B74C-4D89-944B-69D81ED6D5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0F02EB7-3CC6-4306-9174-17A57999D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A63C1-32C3-4337-87DE-6A66FDAA0346}" type="datetimeFigureOut">
              <a:rPr lang="ru-RU" smtClean="0"/>
              <a:t>14.10.2023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13C6937-2099-43BE-A935-90F33FAEF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F6A17A5-13AF-42F9-B9ED-AF622D705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4138-C521-47B1-95F3-54771AA3DE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349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C2236A-934A-4261-96F5-622353B8D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256F237-B9A1-4E76-A024-36D4437A2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A63C1-32C3-4337-87DE-6A66FDAA0346}" type="datetimeFigureOut">
              <a:rPr lang="ru-RU" smtClean="0"/>
              <a:t>14.10.2023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42641D6-8EB8-450F-8B55-CB5948C95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DADD905-775F-4D6F-9ADA-3FDABAF86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4138-C521-47B1-95F3-54771AA3DE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783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F8AB8DA-6D05-4710-9041-D673FA282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A63C1-32C3-4337-87DE-6A66FDAA0346}" type="datetimeFigureOut">
              <a:rPr lang="ru-RU" smtClean="0"/>
              <a:t>14.10.2023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CDB667E-98DE-436C-B428-3CA99FDF2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B0B82B9-0004-436D-B2D9-CD9AEFAC4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4138-C521-47B1-95F3-54771AA3DE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298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82ABEC-365E-4D01-A41D-B891C8FA88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7EC3D5D-29A4-4E77-BFC7-63B11AD97F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5516408-470F-4B60-A5D4-2E901F2698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73FE0EC-34F5-4963-BF85-D91267975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A63C1-32C3-4337-87DE-6A66FDAA0346}" type="datetimeFigureOut">
              <a:rPr lang="ru-RU" smtClean="0"/>
              <a:t>14.10.2023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D32B0BC-9AF1-4F07-A684-758300FC6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28C3874-51EA-4BE2-BFC9-1F3A9FEBD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4138-C521-47B1-95F3-54771AA3DE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146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FEA93D-68A2-4E37-8005-49AA6492F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2DDB2A7-4272-416F-A120-B67233B629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290B975-89A6-40AF-B8A9-631CDADDBA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AC62E5C-E0A9-421A-9E8C-DE67BA5B0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A63C1-32C3-4337-87DE-6A66FDAA0346}" type="datetimeFigureOut">
              <a:rPr lang="ru-RU" smtClean="0"/>
              <a:t>14.10.2023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06C6F4B-4C55-4EEA-92E8-7127F1087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CFA2EA9-19C7-4BA2-8D89-BB817DD3A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4138-C521-47B1-95F3-54771AA3DE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322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561E5F-5A7D-4ED1-9062-570D956C4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D04B114-FE35-4D9B-BF76-6B06229E6C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481E94B-8ECA-4879-A682-736EF62B84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9A63C1-32C3-4337-87DE-6A66FDAA0346}" type="datetimeFigureOut">
              <a:rPr lang="ru-RU" smtClean="0"/>
              <a:t>14.10.2023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BAD5918-C425-43B3-BE5B-0D3EBD9EC0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C3C9F61-6AED-402D-8648-7D1D9A7142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34138-C521-47B1-95F3-54771AA3DE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210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CA0DAA6-33B8-4A25-810D-2F4D816FB4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4972594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D28D0C-01DD-4E52-86EE-66159DA9E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307" y="640081"/>
            <a:ext cx="3377183" cy="3681976"/>
          </a:xfrm>
          <a:noFill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Ребусы</a:t>
            </a:r>
          </a:p>
        </p:txBody>
      </p:sp>
      <p:pic>
        <p:nvPicPr>
          <p:cNvPr id="5" name="Объект 4" descr="Изображение выглядит как человек, мужчина, одежда, стоит&#10;&#10;Автоматически созданное описание">
            <a:extLst>
              <a:ext uri="{FF2B5EF4-FFF2-40B4-BE49-F238E27FC236}">
                <a16:creationId xmlns:a16="http://schemas.microsoft.com/office/drawing/2014/main" id="{E0CED907-F05C-4F27-82CA-41605394F5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67"/>
          <a:stretch/>
        </p:blipFill>
        <p:spPr>
          <a:xfrm>
            <a:off x="4654297" y="10"/>
            <a:ext cx="7537704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6377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E9EE2F-3966-4445-A993-20814993EA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626301"/>
            <a:ext cx="10515600" cy="45093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 descr="Изображение выглядит как снимок экрана&#10;&#10;Автоматически созданное описание">
            <a:extLst>
              <a:ext uri="{FF2B5EF4-FFF2-40B4-BE49-F238E27FC236}">
                <a16:creationId xmlns:a16="http://schemas.microsoft.com/office/drawing/2014/main" id="{6DC469E9-6241-4696-8A04-AE14CC6A65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942" y="400833"/>
            <a:ext cx="11979058" cy="6112701"/>
          </a:xfrm>
        </p:spPr>
      </p:pic>
    </p:spTree>
    <p:extLst>
      <p:ext uri="{BB962C8B-B14F-4D97-AF65-F5344CB8AC3E}">
        <p14:creationId xmlns:p14="http://schemas.microsoft.com/office/powerpoint/2010/main" val="25120675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7501F9-E4D5-410F-BDAA-FD22BDBFC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838200" y="-45718"/>
            <a:ext cx="10515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 descr="Изображение выглядит как снимок экрана&#10;&#10;Автоматически созданное описание">
            <a:extLst>
              <a:ext uri="{FF2B5EF4-FFF2-40B4-BE49-F238E27FC236}">
                <a16:creationId xmlns:a16="http://schemas.microsoft.com/office/drawing/2014/main" id="{C89E2763-B1A8-4EF2-B0EB-7592836350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943" y="200416"/>
            <a:ext cx="11979058" cy="6657584"/>
          </a:xfrm>
        </p:spPr>
      </p:pic>
    </p:spTree>
    <p:extLst>
      <p:ext uri="{BB962C8B-B14F-4D97-AF65-F5344CB8AC3E}">
        <p14:creationId xmlns:p14="http://schemas.microsoft.com/office/powerpoint/2010/main" val="37127812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E1C1D4-56CB-4FDC-AB15-07D7315143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838200" y="-45718"/>
            <a:ext cx="10515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 descr="Изображение выглядит как снимок экрана&#10;&#10;Автоматически созданное описание">
            <a:extLst>
              <a:ext uri="{FF2B5EF4-FFF2-40B4-BE49-F238E27FC236}">
                <a16:creationId xmlns:a16="http://schemas.microsoft.com/office/drawing/2014/main" id="{AEF99696-B72F-4270-8D55-46BC396304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024" y="0"/>
            <a:ext cx="11285951" cy="6705810"/>
          </a:xfrm>
        </p:spPr>
      </p:pic>
    </p:spTree>
    <p:extLst>
      <p:ext uri="{BB962C8B-B14F-4D97-AF65-F5344CB8AC3E}">
        <p14:creationId xmlns:p14="http://schemas.microsoft.com/office/powerpoint/2010/main" val="41485468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F7AAC3-6052-483B-ABCB-A36DC857A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 descr="Изображение выглядит как снимок экрана&#10;&#10;Автоматически созданное описание">
            <a:extLst>
              <a:ext uri="{FF2B5EF4-FFF2-40B4-BE49-F238E27FC236}">
                <a16:creationId xmlns:a16="http://schemas.microsoft.com/office/drawing/2014/main" id="{ED9EA902-786F-4F34-A042-1ADABDCA10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515600" cy="6858000"/>
          </a:xfrm>
        </p:spPr>
      </p:pic>
    </p:spTree>
    <p:extLst>
      <p:ext uri="{BB962C8B-B14F-4D97-AF65-F5344CB8AC3E}">
        <p14:creationId xmlns:p14="http://schemas.microsoft.com/office/powerpoint/2010/main" val="2327095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D6A4DA-5E05-415C-80BB-C3BA27394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Изображение выглядит как снимок экрана&#10;&#10;Автоматически созданное описание">
            <a:extLst>
              <a:ext uri="{FF2B5EF4-FFF2-40B4-BE49-F238E27FC236}">
                <a16:creationId xmlns:a16="http://schemas.microsoft.com/office/drawing/2014/main" id="{7B4CB37A-09BC-4BE0-ADEA-7589199F93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7787" y="155643"/>
            <a:ext cx="9153728" cy="6498076"/>
          </a:xfrm>
        </p:spPr>
      </p:pic>
    </p:spTree>
    <p:extLst>
      <p:ext uri="{BB962C8B-B14F-4D97-AF65-F5344CB8AC3E}">
        <p14:creationId xmlns:p14="http://schemas.microsoft.com/office/powerpoint/2010/main" val="8013768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157A78-C1D3-4400-A806-0B4144B6E8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838200" y="-45718"/>
            <a:ext cx="10515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 descr="Изображение выглядит как инструмент, кисть, сидит&#10;&#10;Автоматически созданное описание">
            <a:extLst>
              <a:ext uri="{FF2B5EF4-FFF2-40B4-BE49-F238E27FC236}">
                <a16:creationId xmlns:a16="http://schemas.microsoft.com/office/drawing/2014/main" id="{309DA969-5343-40B8-97E8-BF0000BC98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2246" y="0"/>
            <a:ext cx="9223016" cy="6858000"/>
          </a:xfrm>
        </p:spPr>
      </p:pic>
    </p:spTree>
    <p:extLst>
      <p:ext uri="{BB962C8B-B14F-4D97-AF65-F5344CB8AC3E}">
        <p14:creationId xmlns:p14="http://schemas.microsoft.com/office/powerpoint/2010/main" val="20597643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AB1313-C871-4766-B3B1-73042CC84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Изображение выглядит как часы, рисунок&#10;&#10;Автоматически созданное описание">
            <a:extLst>
              <a:ext uri="{FF2B5EF4-FFF2-40B4-BE49-F238E27FC236}">
                <a16:creationId xmlns:a16="http://schemas.microsoft.com/office/drawing/2014/main" id="{885CD56F-C6AF-4C96-BF0A-BB9E80F4C3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84" y="365124"/>
            <a:ext cx="11798969" cy="6492875"/>
          </a:xfrm>
        </p:spPr>
      </p:pic>
    </p:spTree>
    <p:extLst>
      <p:ext uri="{BB962C8B-B14F-4D97-AF65-F5344CB8AC3E}">
        <p14:creationId xmlns:p14="http://schemas.microsoft.com/office/powerpoint/2010/main" val="42272579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Объект 12" descr="Изображение выглядит как еда&#10;&#10;Автоматически созданное описание">
            <a:extLst>
              <a:ext uri="{FF2B5EF4-FFF2-40B4-BE49-F238E27FC236}">
                <a16:creationId xmlns:a16="http://schemas.microsoft.com/office/drawing/2014/main" id="{8FBCFCF4-0D22-44F0-8330-9AD282A69A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42" b="10458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448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92D5AB-4AB3-4A17-86D8-6513551E1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Изображение выглядит как еда&#10;&#10;Автоматически созданное описание">
            <a:extLst>
              <a:ext uri="{FF2B5EF4-FFF2-40B4-BE49-F238E27FC236}">
                <a16:creationId xmlns:a16="http://schemas.microsoft.com/office/drawing/2014/main" id="{9BB73DE4-53CE-4055-97B2-0C42FF87A6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758" y="0"/>
            <a:ext cx="10437778" cy="6857999"/>
          </a:xfrm>
        </p:spPr>
      </p:pic>
    </p:spTree>
    <p:extLst>
      <p:ext uri="{BB962C8B-B14F-4D97-AF65-F5344CB8AC3E}">
        <p14:creationId xmlns:p14="http://schemas.microsoft.com/office/powerpoint/2010/main" val="1406614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D5AC16-B140-4E25-9396-A63DF5466C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1027134"/>
            <a:ext cx="9144000" cy="52609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FDF02DB-34EF-4C05-B233-887C77699E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043285"/>
            <a:ext cx="12192000" cy="742167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05ED48F-3955-43D2-BA0F-F42971E64B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930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CFA4BF-424B-44E0-A234-7C542F663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838200" y="-563670"/>
            <a:ext cx="10515600" cy="1002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63794A2-2E0C-429A-B385-7989791188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6575"/>
            <a:ext cx="12091792" cy="6544849"/>
          </a:xfrm>
        </p:spPr>
      </p:pic>
    </p:spTree>
    <p:extLst>
      <p:ext uri="{BB962C8B-B14F-4D97-AF65-F5344CB8AC3E}">
        <p14:creationId xmlns:p14="http://schemas.microsoft.com/office/powerpoint/2010/main" val="608505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49DB7B-6F9B-41B0-A286-F2E366BB7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838200" y="-601248"/>
            <a:ext cx="10515600" cy="501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 descr="Изображение выглядит как снимок экрана&#10;&#10;Автоматически созданное описание">
            <a:extLst>
              <a:ext uri="{FF2B5EF4-FFF2-40B4-BE49-F238E27FC236}">
                <a16:creationId xmlns:a16="http://schemas.microsoft.com/office/drawing/2014/main" id="{A14615C4-E688-4D36-8C54-9493BD81C8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64" y="989556"/>
            <a:ext cx="12016636" cy="5323562"/>
          </a:xfrm>
        </p:spPr>
      </p:pic>
    </p:spTree>
    <p:extLst>
      <p:ext uri="{BB962C8B-B14F-4D97-AF65-F5344CB8AC3E}">
        <p14:creationId xmlns:p14="http://schemas.microsoft.com/office/powerpoint/2010/main" val="14835731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F31391-2F7A-44D5-B697-B59AAF011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688931"/>
            <a:ext cx="10515600" cy="27557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 descr="Изображение выглядит как зонт, собака&#10;&#10;Автоматически созданное описание">
            <a:extLst>
              <a:ext uri="{FF2B5EF4-FFF2-40B4-BE49-F238E27FC236}">
                <a16:creationId xmlns:a16="http://schemas.microsoft.com/office/drawing/2014/main" id="{5E5C1EDC-D748-4210-A923-B475158097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25260"/>
            <a:ext cx="10723323" cy="6732740"/>
          </a:xfrm>
        </p:spPr>
      </p:pic>
    </p:spTree>
    <p:extLst>
      <p:ext uri="{BB962C8B-B14F-4D97-AF65-F5344CB8AC3E}">
        <p14:creationId xmlns:p14="http://schemas.microsoft.com/office/powerpoint/2010/main" val="999541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93330C-B1F1-4EA0-B073-EA131F911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838200" y="-463462"/>
            <a:ext cx="10515600" cy="501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 descr="Изображение выглядит как снимок экрана, рисунок&#10;&#10;Автоматически созданное описание">
            <a:extLst>
              <a:ext uri="{FF2B5EF4-FFF2-40B4-BE49-F238E27FC236}">
                <a16:creationId xmlns:a16="http://schemas.microsoft.com/office/drawing/2014/main" id="{15F67267-9148-4D9D-B109-7668DB75CD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254" y="538619"/>
            <a:ext cx="11448789" cy="6100176"/>
          </a:xfrm>
        </p:spPr>
      </p:pic>
    </p:spTree>
    <p:extLst>
      <p:ext uri="{BB962C8B-B14F-4D97-AF65-F5344CB8AC3E}">
        <p14:creationId xmlns:p14="http://schemas.microsoft.com/office/powerpoint/2010/main" val="14816159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C6666B-4C2A-4156-BAF8-3BD200FAA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63255"/>
            <a:ext cx="10515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 descr="Изображение выглядит как снимок экрана&#10;&#10;Автоматически созданное описание">
            <a:extLst>
              <a:ext uri="{FF2B5EF4-FFF2-40B4-BE49-F238E27FC236}">
                <a16:creationId xmlns:a16="http://schemas.microsoft.com/office/drawing/2014/main" id="{59921187-0725-482B-828E-469797C247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88" y="139797"/>
            <a:ext cx="11699309" cy="5866566"/>
          </a:xfrm>
        </p:spPr>
      </p:pic>
    </p:spTree>
    <p:extLst>
      <p:ext uri="{BB962C8B-B14F-4D97-AF65-F5344CB8AC3E}">
        <p14:creationId xmlns:p14="http://schemas.microsoft.com/office/powerpoint/2010/main" val="6985941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F6D6BF-F37A-49AE-94D9-989766679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50728"/>
            <a:ext cx="10515600" cy="1002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3525A77-6BF0-4BA6-AF3E-7A088BC00F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677" y="964504"/>
            <a:ext cx="11599101" cy="5285984"/>
          </a:xfrm>
        </p:spPr>
      </p:pic>
    </p:spTree>
    <p:extLst>
      <p:ext uri="{BB962C8B-B14F-4D97-AF65-F5344CB8AC3E}">
        <p14:creationId xmlns:p14="http://schemas.microsoft.com/office/powerpoint/2010/main" val="19909497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97DF2F-C0A7-4595-90A2-A0455CB8CC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838200" y="-388306"/>
            <a:ext cx="10515600" cy="6263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3464415-EE07-409C-B32C-A4768302FF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99" y="351065"/>
            <a:ext cx="11903901" cy="6506936"/>
          </a:xfrm>
        </p:spPr>
      </p:pic>
    </p:spTree>
    <p:extLst>
      <p:ext uri="{BB962C8B-B14F-4D97-AF65-F5344CB8AC3E}">
        <p14:creationId xmlns:p14="http://schemas.microsoft.com/office/powerpoint/2010/main" val="34526444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</Words>
  <Application>Microsoft Office PowerPoint</Application>
  <PresentationFormat>Широкоэкранный</PresentationFormat>
  <Paragraphs>1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Тема Office</vt:lpstr>
      <vt:lpstr>Ребусы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Ребусы</dc:title>
  <dc:creator>Владимир Брегман</dc:creator>
  <cp:lastModifiedBy>Брегман Татьяна Анатольевна</cp:lastModifiedBy>
  <cp:revision>5</cp:revision>
  <dcterms:created xsi:type="dcterms:W3CDTF">2020-06-01T09:20:32Z</dcterms:created>
  <dcterms:modified xsi:type="dcterms:W3CDTF">2023-10-14T09:27:40Z</dcterms:modified>
</cp:coreProperties>
</file>