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1" r:id="rId3"/>
    <p:sldId id="277" r:id="rId4"/>
    <p:sldId id="282" r:id="rId5"/>
    <p:sldId id="278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7" autoAdjust="0"/>
    <p:restoredTop sz="94660"/>
  </p:normalViewPr>
  <p:slideViewPr>
    <p:cSldViewPr>
      <p:cViewPr varScale="1">
        <p:scale>
          <a:sx n="55" d="100"/>
          <a:sy n="55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 ПРИБАЙКАЛЬЯ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766936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ПРИБАЙКАЛЬСКИЙ НАЦИОНАЛЬНЫЙ ПАРК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5373216"/>
            <a:ext cx="2757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  проектом работали</a:t>
            </a:r>
          </a:p>
          <a:p>
            <a:pPr algn="ctr"/>
            <a:r>
              <a:rPr lang="ru-RU" dirty="0" smtClean="0"/>
              <a:t>учащиеся 4 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1" descr="w:Users:natala:Desktop:байкал:печать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760640" cy="4104456"/>
          </a:xfrm>
          <a:prstGeom prst="rect">
            <a:avLst/>
          </a:prstGeom>
          <a:noFill/>
          <a:ln w="76200" cmpd="sng"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411760" y="692696"/>
            <a:ext cx="53094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ПРИБАЙКАЛЬСКИЙ</a:t>
            </a:r>
          </a:p>
          <a:p>
            <a:r>
              <a:rPr lang="ru-RU" sz="4000" dirty="0" smtClean="0"/>
              <a:t>НАЦИОНАЛЬНЫЙ ПАРК</a:t>
            </a:r>
            <a:endParaRPr lang="ru-RU" sz="4000" dirty="0"/>
          </a:p>
        </p:txBody>
      </p:sp>
      <p:pic>
        <p:nvPicPr>
          <p:cNvPr id="8" name="Изображение 2" descr="w:Users:natala:Desktop:байкал:44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096814" cy="1526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:\заповедники\Приб нац па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8715" y="0"/>
            <a:ext cx="49865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45801" cy="978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Заголовок 43"/>
          <p:cNvSpPr>
            <a:spLocks noGrp="1"/>
          </p:cNvSpPr>
          <p:nvPr>
            <p:ph type="title"/>
          </p:nvPr>
        </p:nvSpPr>
        <p:spPr>
          <a:xfrm>
            <a:off x="107504" y="-18142"/>
            <a:ext cx="8028385" cy="126300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ПАМЯТНИКИ ПРИРОДЫ</a:t>
            </a:r>
            <a:br>
              <a:rPr lang="ru-RU" dirty="0" smtClean="0"/>
            </a:br>
            <a:r>
              <a:rPr lang="ru-RU" sz="2800" dirty="0" smtClean="0"/>
              <a:t>ПРИБАЙКАЛЬСКОГО НАЦИОНАЛЬНОГО ПАРКА</a:t>
            </a:r>
            <a:endParaRPr lang="ru-RU" sz="2800" dirty="0"/>
          </a:p>
        </p:txBody>
      </p:sp>
      <p:sp>
        <p:nvSpPr>
          <p:cNvPr id="47" name="Содержимое 46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/>
          </a:bodyPr>
          <a:lstStyle/>
          <a:p>
            <a:r>
              <a:rPr lang="ru-RU" dirty="0" smtClean="0"/>
              <a:t>Зоологические памятники природы - это скальные острова башенного типа с обрывистыми берегами, которые являются местами массового гнездования серебристой чайки</a:t>
            </a:r>
            <a:endParaRPr lang="ru-RU" dirty="0"/>
          </a:p>
        </p:txBody>
      </p:sp>
      <p:pic>
        <p:nvPicPr>
          <p:cNvPr id="48" name="Рисунок 47" descr="чайки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5576" y="4293096"/>
            <a:ext cx="3971925" cy="2031657"/>
          </a:xfrm>
          <a:prstGeom prst="rect">
            <a:avLst/>
          </a:prstGeom>
        </p:spPr>
      </p:pic>
      <p:pic>
        <p:nvPicPr>
          <p:cNvPr id="49" name="Рисунок 48" descr="чайка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04048" y="4293096"/>
            <a:ext cx="3384376" cy="197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429000"/>
            <a:ext cx="8229600" cy="3124944"/>
          </a:xfrm>
        </p:spPr>
        <p:txBody>
          <a:bodyPr/>
          <a:lstStyle/>
          <a:p>
            <a:r>
              <a:rPr lang="ru-RU" dirty="0" smtClean="0"/>
              <a:t>Мировую известность получили наскальные рисунки на утесе </a:t>
            </a:r>
            <a:r>
              <a:rPr lang="ru-RU" dirty="0" err="1" smtClean="0"/>
              <a:t>Саган-Заба</a:t>
            </a:r>
            <a:r>
              <a:rPr lang="ru-RU" dirty="0" smtClean="0"/>
              <a:t>, а также в бухте </a:t>
            </a:r>
            <a:r>
              <a:rPr lang="ru-RU" dirty="0" err="1" smtClean="0"/>
              <a:t>Ая</a:t>
            </a:r>
            <a:r>
              <a:rPr lang="ru-RU" dirty="0" smtClean="0"/>
              <a:t>, у входа в </a:t>
            </a:r>
            <a:r>
              <a:rPr lang="ru-RU" dirty="0" err="1" smtClean="0"/>
              <a:t>Сарминское</a:t>
            </a:r>
            <a:r>
              <a:rPr lang="ru-RU" dirty="0" smtClean="0"/>
              <a:t> ущелье, на мысе Бурхан. Они включают изображения шаманов, бегущих оленей, лебедей. Возраст рисунков оценивается в 2,5 тыс. лет. 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рис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3168352" cy="2160240"/>
          </a:xfrm>
          <a:prstGeom prst="rect">
            <a:avLst/>
          </a:prstGeom>
        </p:spPr>
      </p:pic>
      <p:pic>
        <p:nvPicPr>
          <p:cNvPr id="5" name="Рисунок 4" descr="рис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3968" y="548680"/>
            <a:ext cx="1451610" cy="2154523"/>
          </a:xfrm>
          <a:prstGeom prst="rect">
            <a:avLst/>
          </a:prstGeom>
        </p:spPr>
      </p:pic>
      <p:pic>
        <p:nvPicPr>
          <p:cNvPr id="6" name="Рисунок 5" descr="рис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2160" y="548680"/>
            <a:ext cx="2670407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81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Calibri</vt:lpstr>
      <vt:lpstr>Constantia</vt:lpstr>
      <vt:lpstr>Georgia</vt:lpstr>
      <vt:lpstr>Wingdings</vt:lpstr>
      <vt:lpstr>Wingdings 2</vt:lpstr>
      <vt:lpstr>Поток</vt:lpstr>
      <vt:lpstr>Официальная</vt:lpstr>
      <vt:lpstr>ЗАПОВЕДНИКИ ПРИБАЙКАЛЬЯ</vt:lpstr>
      <vt:lpstr>Презентация PowerPoint</vt:lpstr>
      <vt:lpstr>Презентация PowerPoint</vt:lpstr>
      <vt:lpstr>ПАМЯТНИКИ ПРИРОДЫ ПРИБАЙКАЛЬСКОГО НАЦИОНАЛЬНОГО ПАРКА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Байкало-Ленский заповедник</dc:title>
  <dc:creator>admin</dc:creator>
  <cp:lastModifiedBy>Пользователь Windows</cp:lastModifiedBy>
  <cp:revision>70</cp:revision>
  <dcterms:created xsi:type="dcterms:W3CDTF">2015-04-21T09:26:01Z</dcterms:created>
  <dcterms:modified xsi:type="dcterms:W3CDTF">2023-10-14T11:29:53Z</dcterms:modified>
</cp:coreProperties>
</file>