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2" r:id="rId6"/>
    <p:sldId id="261" r:id="rId7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42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5002/natalia-potalova.15/0_4a2e1_c7a14d05_orig.jpg" TargetMode="External"/><Relationship Id="rId13" Type="http://schemas.openxmlformats.org/officeDocument/2006/relationships/hyperlink" Target="http://policespb.ru/uploads/posts/2012-07/1341427925_x_e467fced.jpg" TargetMode="External"/><Relationship Id="rId3" Type="http://schemas.openxmlformats.org/officeDocument/2006/relationships/hyperlink" Target="http://photo.qip.ru/photo/videoediting/3245357/xlarge/69492354.png" TargetMode="External"/><Relationship Id="rId7" Type="http://schemas.openxmlformats.org/officeDocument/2006/relationships/hyperlink" Target="http://detsadmickeymouse.ru/87/52.png" TargetMode="External"/><Relationship Id="rId12" Type="http://schemas.openxmlformats.org/officeDocument/2006/relationships/hyperlink" Target="http://kand19school.ucoz.ru/putin/smeshariki/23.png" TargetMode="External"/><Relationship Id="rId2" Type="http://schemas.openxmlformats.org/officeDocument/2006/relationships/hyperlink" Target="http://www.youloveit.ru/uploads/gallery/main/583/youloveit_ru_smeshariki_kartinki06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otodryg.ru/clipart/1/4/33.png" TargetMode="External"/><Relationship Id="rId11" Type="http://schemas.openxmlformats.org/officeDocument/2006/relationships/hyperlink" Target="http://funforkids.ru/pictures/smeshar/smeshariki005.png" TargetMode="External"/><Relationship Id="rId5" Type="http://schemas.openxmlformats.org/officeDocument/2006/relationships/hyperlink" Target="http://www.youloveit.ru/uploads/gallery/main/583/youloveit_ru_smeshariki_kartinki10.png" TargetMode="External"/><Relationship Id="rId15" Type="http://schemas.openxmlformats.org/officeDocument/2006/relationships/hyperlink" Target="http://img-fotki.yandex.ru/get/9063/156241142.5f/0_f455f_4b598729_L.png" TargetMode="External"/><Relationship Id="rId10" Type="http://schemas.openxmlformats.org/officeDocument/2006/relationships/hyperlink" Target="http://img-fotki.yandex.ru/get/6415/27302857.a11/0_b500f_42bdc8c8_S" TargetMode="External"/><Relationship Id="rId4" Type="http://schemas.openxmlformats.org/officeDocument/2006/relationships/hyperlink" Target="http://www.playing-field.ru/img/2015/051918/2439804" TargetMode="External"/><Relationship Id="rId9" Type="http://schemas.openxmlformats.org/officeDocument/2006/relationships/hyperlink" Target="http://vignette2.wikia.nocookie.net/falloutshararam/images/a/a8/Hedgenog.png/revision/latest?cb=20130525093553&amp;path-prefix=ru" TargetMode="External"/><Relationship Id="rId14" Type="http://schemas.openxmlformats.org/officeDocument/2006/relationships/hyperlink" Target="http://dou104ku.ucoz.ru/risynki/smeshariki/1280-1280_1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ea.ucoz.ru/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906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400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0"/>
            <a:ext cx="9299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36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0"/>
            <a:ext cx="9299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059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35024"/>
            <a:ext cx="9299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854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8504" y="404664"/>
            <a:ext cx="92170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Настольная дидактическая игра для малышей "Тени Смешариков" это - классическая игра "Контуры" с множеством игровых возможностей, как для нескольких игроков, так и для одного игрока. Цель игры: "найти пару". Игра способствует   развитию концентрации внимания, наблюдательности и мелкой моторики рук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Игра изготовлена в программе </a:t>
            </a:r>
            <a:r>
              <a:rPr lang="en-US" sz="2000" dirty="0"/>
              <a:t>Adobe Photoshop CS5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32807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520" y="889843"/>
            <a:ext cx="885698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РЕСУРС</a:t>
            </a:r>
            <a:r>
              <a:rPr lang="ru-RU" sz="1600" b="1" dirty="0"/>
              <a:t>:</a:t>
            </a:r>
          </a:p>
          <a:p>
            <a:r>
              <a:rPr lang="ru-RU" sz="1600" u="sng" dirty="0">
                <a:hlinkClick r:id="rId2"/>
              </a:rPr>
              <a:t>http://www.youloveit.ru/uploads/gallery/main/583/youloveit_ru_smeshariki_kartinki06.png</a:t>
            </a:r>
            <a:endParaRPr lang="ru-RU" sz="1600" dirty="0"/>
          </a:p>
          <a:p>
            <a:r>
              <a:rPr lang="ru-RU" sz="1600" u="sng" dirty="0">
                <a:hlinkClick r:id="rId3"/>
              </a:rPr>
              <a:t>http://photo.qip.ru/photo/videoediting/3245357/xlarge/69492354.png</a:t>
            </a:r>
            <a:endParaRPr lang="ru-RU" sz="1600" dirty="0"/>
          </a:p>
          <a:p>
            <a:r>
              <a:rPr lang="ru-RU" sz="1600" u="sng" dirty="0">
                <a:hlinkClick r:id="rId4"/>
              </a:rPr>
              <a:t>http://www.playing-field.ru/img/2015/051918/2439804</a:t>
            </a:r>
            <a:endParaRPr lang="ru-RU" sz="1600" dirty="0"/>
          </a:p>
          <a:p>
            <a:r>
              <a:rPr lang="ru-RU" sz="1600" u="sng" dirty="0">
                <a:hlinkClick r:id="rId5"/>
              </a:rPr>
              <a:t>http://www.youloveit.ru/uploads/gallery/main/583/youloveit_ru_smeshariki_kartinki10.png</a:t>
            </a:r>
            <a:endParaRPr lang="ru-RU" sz="1600" dirty="0"/>
          </a:p>
          <a:p>
            <a:r>
              <a:rPr lang="ru-RU" sz="1600" u="sng" dirty="0">
                <a:hlinkClick r:id="rId6"/>
              </a:rPr>
              <a:t>http://fotodryg.ru/clipart/1/4/33.png</a:t>
            </a:r>
            <a:endParaRPr lang="ru-RU" sz="1600" dirty="0"/>
          </a:p>
          <a:p>
            <a:r>
              <a:rPr lang="ru-RU" sz="1600" u="sng" dirty="0">
                <a:hlinkClick r:id="rId7"/>
              </a:rPr>
              <a:t>http://detsadmickeymouse.ru/87/52.png</a:t>
            </a:r>
            <a:endParaRPr lang="ru-RU" sz="1600" dirty="0"/>
          </a:p>
          <a:p>
            <a:r>
              <a:rPr lang="ru-RU" sz="1600" u="sng" dirty="0">
                <a:hlinkClick r:id="rId8"/>
              </a:rPr>
              <a:t>http://img-fotki.yandex.ru/get/5002/natalia-potalova.15/0_4a2e1_c7a14d05_orig.jpg</a:t>
            </a:r>
            <a:endParaRPr lang="ru-RU" sz="1600" dirty="0"/>
          </a:p>
          <a:p>
            <a:r>
              <a:rPr lang="ru-RU" sz="1600" u="sng" dirty="0">
                <a:hlinkClick r:id="rId9"/>
              </a:rPr>
              <a:t>http://vignette2.wikia.nocookie.net/falloutshararam/images/a/a8/Hedgenog.png/revision/latest?cb=20130525093553&amp;path-prefix=ru</a:t>
            </a:r>
            <a:endParaRPr lang="ru-RU" sz="1600" dirty="0"/>
          </a:p>
          <a:p>
            <a:r>
              <a:rPr lang="ru-RU" sz="1600" u="sng" dirty="0">
                <a:hlinkClick r:id="rId10"/>
              </a:rPr>
              <a:t>http://img-fotki.yandex.ru/get/6415/27302857.a11/0_b500f_42bdc8c8_S</a:t>
            </a:r>
            <a:endParaRPr lang="ru-RU" sz="1600" dirty="0"/>
          </a:p>
          <a:p>
            <a:r>
              <a:rPr lang="ru-RU" sz="1600" u="sng" dirty="0">
                <a:hlinkClick r:id="rId11"/>
              </a:rPr>
              <a:t>http://funforkids.ru/pictures/smeshar/smeshariki005.png</a:t>
            </a:r>
            <a:endParaRPr lang="ru-RU" sz="1600" dirty="0"/>
          </a:p>
          <a:p>
            <a:r>
              <a:rPr lang="ru-RU" sz="1600" u="sng" dirty="0">
                <a:hlinkClick r:id="rId12"/>
              </a:rPr>
              <a:t>http://kand19school.ucoz.ru/putin/smeshariki/23.png</a:t>
            </a:r>
            <a:endParaRPr lang="ru-RU" sz="1600" dirty="0"/>
          </a:p>
          <a:p>
            <a:r>
              <a:rPr lang="ru-RU" sz="1600" u="sng" dirty="0">
                <a:hlinkClick r:id="rId13"/>
              </a:rPr>
              <a:t>http://policespb.ru/uploads/posts/2012-07/1341427925_x_e467fced.jpg</a:t>
            </a:r>
            <a:endParaRPr lang="ru-RU" sz="1600" dirty="0"/>
          </a:p>
          <a:p>
            <a:r>
              <a:rPr lang="ru-RU" sz="1600" u="sng" dirty="0">
                <a:hlinkClick r:id="rId14"/>
              </a:rPr>
              <a:t>http://dou104ku.ucoz.ru/risynki/smeshariki/1280-1280_1.png</a:t>
            </a:r>
            <a:endParaRPr lang="ru-RU" sz="1600" dirty="0"/>
          </a:p>
          <a:p>
            <a:r>
              <a:rPr lang="ru-RU" sz="1600" u="sng" dirty="0">
                <a:hlinkClick r:id="rId15"/>
              </a:rPr>
              <a:t>http://img-fotki.yandex.ru/get/9063/156241142.5f/0_f455f_4b598729_L.png</a:t>
            </a:r>
            <a:endParaRPr lang="ru-RU" sz="1600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256073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102</Words>
  <Application>Microsoft Office PowerPoint</Application>
  <PresentationFormat>Лист A4 (210x297 мм)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7</cp:revision>
  <dcterms:created xsi:type="dcterms:W3CDTF">2015-11-21T02:56:41Z</dcterms:created>
  <dcterms:modified xsi:type="dcterms:W3CDTF">2015-11-21T03:17:39Z</dcterms:modified>
</cp:coreProperties>
</file>