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5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28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5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0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075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2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3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93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8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43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51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6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E3FDF-AFDD-4DD1-9E7B-CEA21C26B557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C980A-B52F-438D-8F6A-17F9ABDF1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7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6" y="395536"/>
            <a:ext cx="541128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52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8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26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39" y="0"/>
            <a:ext cx="646574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37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7" y="0"/>
            <a:ext cx="646574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19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6360"/>
            <a:ext cx="6326058" cy="913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147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74784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" y="4283968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59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61" y="0"/>
            <a:ext cx="6858000" cy="47478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8785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52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7478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3968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20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7383"/>
            <a:ext cx="6858000" cy="47478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98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84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6154"/>
            <a:ext cx="6858000" cy="47478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" y="-25846"/>
            <a:ext cx="6858000" cy="474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94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2023-10-15T12:28:13Z</dcterms:created>
  <dcterms:modified xsi:type="dcterms:W3CDTF">2023-10-15T12:34:06Z</dcterms:modified>
</cp:coreProperties>
</file>