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60" r:id="rId4"/>
    <p:sldId id="257" r:id="rId5"/>
    <p:sldId id="258" r:id="rId6"/>
    <p:sldId id="261" r:id="rId7"/>
    <p:sldId id="265" r:id="rId8"/>
    <p:sldId id="266" r:id="rId9"/>
    <p:sldId id="271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40" autoAdjust="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4920C-B203-47E3-BF00-0461716463FE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79B3F-BDFD-4775-8558-6E101C6594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0308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79B3F-BDFD-4775-8558-6E101C65940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6377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3E005-CD06-4093-9238-80BF261676FE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2AA3-9FC6-472D-A943-17DE06D759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5159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3E005-CD06-4093-9238-80BF261676FE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2AA3-9FC6-472D-A943-17DE06D759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7893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3E005-CD06-4093-9238-80BF261676FE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2AA3-9FC6-472D-A943-17DE06D759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980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3E005-CD06-4093-9238-80BF261676FE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2AA3-9FC6-472D-A943-17DE06D759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8970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3E005-CD06-4093-9238-80BF261676FE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2AA3-9FC6-472D-A943-17DE06D759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2745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3E005-CD06-4093-9238-80BF261676FE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2AA3-9FC6-472D-A943-17DE06D759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5040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3E005-CD06-4093-9238-80BF261676FE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2AA3-9FC6-472D-A943-17DE06D759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2259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3E005-CD06-4093-9238-80BF261676FE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2AA3-9FC6-472D-A943-17DE06D759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6483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3E005-CD06-4093-9238-80BF261676FE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2AA3-9FC6-472D-A943-17DE06D759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762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3E005-CD06-4093-9238-80BF261676FE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2AA3-9FC6-472D-A943-17DE06D759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6801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3E005-CD06-4093-9238-80BF261676FE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C2AA3-9FC6-472D-A943-17DE06D759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7523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3E005-CD06-4093-9238-80BF261676FE}" type="datetimeFigureOut">
              <a:rPr lang="ru-RU" smtClean="0"/>
              <a:pPr/>
              <a:t>15.10.2023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AA3-9FC6-472D-A943-17DE06D759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08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619722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>«День народного единства»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10501353" y="6643710"/>
            <a:ext cx="45719" cy="71438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365"/>
            <a:ext cx="8136904" cy="3542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65684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 ЕДИНСТВЕ НАША СИЛА!</a:t>
            </a:r>
            <a:endParaRPr lang="ru-RU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7488832" cy="529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9149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Россия – великая и могучая страна. В ней проживают люди разных национальностей. На ее территории много лесов и полей, гор и равнин, рек, озер и морей.</a:t>
            </a:r>
            <a:endParaRPr lang="ru-RU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73905"/>
            <a:ext cx="7200800" cy="539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64161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Много лет тому назад наша Родина была занята врагами - поляками. Они грабили, разоряли нашу землю</a:t>
            </a:r>
            <a:endParaRPr lang="ru-RU" sz="2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2153"/>
            <a:ext cx="8208912" cy="5361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21944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И вот осенью в городе Нижнем Новгороде простой гражданин Кузьма Минин обратился к народу с призывом объединиться всем вместе и собрать войско для борьбы с поляками.</a:t>
            </a: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19" y="1556792"/>
            <a:ext cx="8704967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96229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Козьма</a:t>
            </a:r>
            <a:r>
              <a:rPr lang="ru-RU" dirty="0" smtClean="0"/>
              <a:t> Минин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90303"/>
            <a:ext cx="4001492" cy="533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22757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Командовать войском позвали одного из лучших военачальников того времени - храброго и честного князя Дмитрия Пожарского</a:t>
            </a:r>
            <a:endParaRPr lang="ru-RU" sz="2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33046"/>
            <a:ext cx="3816424" cy="5075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29662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И вот наступил долгожданный день: вражеское войско было побеждено. Россия стала свободной, а ее народы едиными</a:t>
            </a:r>
            <a:endParaRPr lang="ru-RU" sz="28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7488832" cy="49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47315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4824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честь объединения всех народов и земель России и победы над врагами Минину и Пожарскому отлили памятник из меди с надписью: «Гражданину Минину и князю Пожарскому благодарная Россия». Поставили этот памятник в Москве - столице нашей Родины на Красной площади – в самом сердце России. </a:t>
            </a:r>
            <a:endParaRPr lang="ru-RU" sz="20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6336704" cy="4747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46021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ru-RU" sz="2400" dirty="0"/>
              <a:t>В этот праздник у всех выходной день. Люди ходят друг к другу в гости, собираются вместе, на улицах и площадях проходят праздничные мероприятия, устраиваются народные гуляния.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8041734" cy="5116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492007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200</Words>
  <Application>Microsoft Office PowerPoint</Application>
  <PresentationFormat>Экран (4:3)</PresentationFormat>
  <Paragraphs>11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 «День народного единства»</vt:lpstr>
      <vt:lpstr>Россия – великая и могучая страна. В ней проживают люди разных национальностей. На ее территории много лесов и полей, гор и равнин, рек, озер и морей.</vt:lpstr>
      <vt:lpstr>Много лет тому назад наша Родина была занята врагами - поляками. Они грабили, разоряли нашу землю</vt:lpstr>
      <vt:lpstr>И вот осенью в городе Нижнем Новгороде простой гражданин Кузьма Минин обратился к народу с призывом объединиться всем вместе и собрать войско для борьбы с поляками.</vt:lpstr>
      <vt:lpstr>Козьма Минин</vt:lpstr>
      <vt:lpstr>Командовать войском позвали одного из лучших военачальников того времени - храброго и честного князя Дмитрия Пожарского</vt:lpstr>
      <vt:lpstr>И вот наступил долгожданный день: вражеское войско было побеждено. Россия стала свободной, а ее народы едиными</vt:lpstr>
      <vt:lpstr>В честь объединения всех народов и земель России и победы над врагами Минину и Пожарскому отлили памятник из меди с надписью: «Гражданину Минину и князю Пожарскому благодарная Россия». Поставили этот памятник в Москве - столице нашей Родины на Красной площади – в самом сердце России. </vt:lpstr>
      <vt:lpstr>В этот праздник у всех выходной день. Люди ходят друг к другу в гости, собираются вместе, на улицах и площадях проходят праздничные мероприятия, устраиваются народные гуляния. </vt:lpstr>
      <vt:lpstr>В ЕДИНСТВЕ НАША СИЛА!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«День народного единства»</dc:title>
  <dc:creator>Яна</dc:creator>
  <cp:lastModifiedBy>СЭМ</cp:lastModifiedBy>
  <cp:revision>12</cp:revision>
  <dcterms:created xsi:type="dcterms:W3CDTF">2016-10-31T10:41:42Z</dcterms:created>
  <dcterms:modified xsi:type="dcterms:W3CDTF">2023-10-15T15:54:34Z</dcterms:modified>
</cp:coreProperties>
</file>