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7" r:id="rId5"/>
    <p:sldId id="258" r:id="rId6"/>
    <p:sldId id="259" r:id="rId7"/>
    <p:sldId id="261" r:id="rId8"/>
    <p:sldId id="262" r:id="rId9"/>
    <p:sldId id="263" r:id="rId10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088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0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79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38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0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29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2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68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6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43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3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3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F8F3C-2566-4067-956D-8DF2F5D1791C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861E3-D2B6-4328-A7C6-2C31C9E5F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5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00" y="15000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" y="-53096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7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9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63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0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33" y="11073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Лист A4 (210x297 мм)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2023-10-15T15:55:46Z</dcterms:created>
  <dcterms:modified xsi:type="dcterms:W3CDTF">2023-10-15T16:02:20Z</dcterms:modified>
</cp:coreProperties>
</file>