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63" r:id="rId6"/>
    <p:sldId id="270" r:id="rId7"/>
    <p:sldId id="265" r:id="rId8"/>
    <p:sldId id="266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076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D94D9-E107-4506-8537-6DD6CFC6E50C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608E-DB87-4291-9B7A-BDE6CDA908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Как появились деньги 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poradu.pp.ua/uploads/posts/2016-02/analogi-nstrukcya-respibrona-vdguki-pokupcv_93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304339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https://media.istockphoto.com/vectors/hand-holding-a-wallet-or-purse-full-of-money-vector-id472725934?k=6&amp;m=472725934&amp;s=612x612&amp;w=0&amp;h=q4FAul-plXl90kaMFxmjGkHt0gZEPZMFTbllTNQqimM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16833"/>
            <a:ext cx="456054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ЭМ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500"/>
            <a:ext cx="8429684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dn01.ru/files/users/images/46/36/4636e3f87d92640c314ff5c5dba3816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3116"/>
            <a:ext cx="4071967" cy="3806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6" descr="Почему в морской ракушке слышно как шумят волны?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143116"/>
            <a:ext cx="4071966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596" y="357166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лет назад бумажных и металлических денег не было. Для получения нужных товаров люди обменивались на то, что ценилось. Вместо денег использовали: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амогон рисовый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3714776" cy="235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Обучение стилиста. Клуб, как стать стилистом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643314"/>
            <a:ext cx="3500462" cy="231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Что подарить девушке на 8 марта - 16 Ноября 2013 - Блог - Интересно в Жизн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500438"/>
            <a:ext cx="3714776" cy="250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Грецкий орех - Flavour Art - Электронные сигареты и жидкости в Иванов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857232"/>
            <a:ext cx="3786214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ЭМ\Desktop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Руси первыми деньгами служили серебряные слитки-гривны, отрубленная часть гривны - рубль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www.uralprombank.ru/files/images/eksponat_22.litovskajagrivna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47768" y="2407758"/>
            <a:ext cx="3648463" cy="2910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ЭМ\Desktop\26kp-33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Первые бумажные деньги начали печатать в Китае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s://ds02.infourok.ru/uploads/ex/0382/00087b79-f527893c/img1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Современные российские  деньги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images.myshared.ru/26/1283405/slide_1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ЭМ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53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Как появились деньги ?</vt:lpstr>
      <vt:lpstr>Слайд 2</vt:lpstr>
      <vt:lpstr>Слайд 3</vt:lpstr>
      <vt:lpstr>Слайд 4</vt:lpstr>
      <vt:lpstr>На Руси первыми деньгами служили серебряные слитки-гривны, отрубленная часть гривны - рубль</vt:lpstr>
      <vt:lpstr>Слайд 6</vt:lpstr>
      <vt:lpstr>Первые бумажные деньги начали печатать в Китае</vt:lpstr>
      <vt:lpstr>Современные российские  деньги</vt:lpstr>
      <vt:lpstr>Слайд 9</vt:lpstr>
      <vt:lpstr>Слайд 10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деньги</dc:title>
  <dc:creator>RePack by SPecialiST</dc:creator>
  <cp:lastModifiedBy>СЭМ</cp:lastModifiedBy>
  <cp:revision>11</cp:revision>
  <dcterms:created xsi:type="dcterms:W3CDTF">2018-04-22T00:36:15Z</dcterms:created>
  <dcterms:modified xsi:type="dcterms:W3CDTF">2022-02-02T15:17:03Z</dcterms:modified>
</cp:coreProperties>
</file>