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модели любите конструировать?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1322513200546541E-4"/>
          <c:y val="0.26560272225934833"/>
          <c:w val="0.50856070694173616"/>
          <c:h val="0.629792728573779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модели любите конструировать?</c:v>
                </c:pt>
              </c:strCache>
            </c:strRef>
          </c:tx>
          <c:dLbls>
            <c:dLbl>
              <c:idx val="0"/>
              <c:layout>
                <c:manualLayout>
                  <c:x val="-0.18198791557305341"/>
                  <c:y val="-8.422572178477706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55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>
                <c:manualLayout>
                  <c:x val="6.5481201267813899E-2"/>
                  <c:y val="2.405557247165011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43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-5.1914793533637399E-2"/>
                  <c:y val="3.564166271087724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</a:t>
                    </a:r>
                    <a:r>
                      <a:rPr lang="ru-RU" dirty="0"/>
                      <a:t> 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транспортные средства</c:v>
                </c:pt>
                <c:pt idx="1">
                  <c:v>дома</c:v>
                </c:pt>
                <c:pt idx="2">
                  <c:v>любые модели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55</c:v>
                </c:pt>
                <c:pt idx="1">
                  <c:v>43</c:v>
                </c:pt>
                <c:pt idx="2">
                  <c:v>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6444694502227288"/>
          <c:y val="0.23385724660387661"/>
          <c:w val="0.39805299045593684"/>
          <c:h val="0.55718307746058549"/>
        </c:manualLayout>
      </c:layout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Лучше собирать модель по готовой картинке или собирать свою модель?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Лучше собирать модель по готовой картинке или собирать свою модель?</c:v>
                </c:pt>
              </c:strCache>
            </c:strRef>
          </c:tx>
          <c:dLbls>
            <c:dLbl>
              <c:idx val="0"/>
              <c:layout>
                <c:manualLayout>
                  <c:x val="-0.11393042901743403"/>
                  <c:y val="-0.2466392826945103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85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>
                <c:manualLayout>
                  <c:x val="8.7261592646313071E-2"/>
                  <c:y val="0.1529810375370890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15</a:t>
                    </a:r>
                    <a:r>
                      <a:rPr lang="ru-RU"/>
                      <a:t> 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своя модель</c:v>
                </c:pt>
                <c:pt idx="1">
                  <c:v>готовая схема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85</c:v>
                </c:pt>
                <c:pt idx="1">
                  <c:v>15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2039515709968915"/>
          <c:y val="0.35520488883205215"/>
          <c:w val="0.21865486391754618"/>
          <c:h val="0.35513516146908558"/>
        </c:manualLayout>
      </c:layout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esktop\ПРОЕКТЫ_2.3\зягфаров\307628_6627cefd51a744e5911d7c114c0a7277_mv2-800x6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2060848"/>
            <a:ext cx="3906011" cy="29295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99592" y="1772816"/>
            <a:ext cx="7772400" cy="5857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«Полезная игрушка-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LEGO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04664"/>
            <a:ext cx="82089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endParaRPr lang="ru-RU" sz="1400" b="1" dirty="0" smtClean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города Ростова-на-Дону</a:t>
            </a:r>
            <a:endParaRPr lang="ru-RU" sz="1400" b="1" dirty="0" smtClean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«Школа № 60 имени пятого гвардейского Донского казачьего кавалерийского Краснознаменного Будапештского корпуса»</a:t>
            </a:r>
            <a:endParaRPr lang="ru-RU" sz="1400" b="1" dirty="0" smtClean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ea typeface="Calibri" pitchFamily="34" charset="0"/>
                <a:cs typeface="Times New Roman" pitchFamily="18" charset="0"/>
              </a:rPr>
              <a:t>(МАОУ «Школа № 60»)</a:t>
            </a:r>
            <a:endParaRPr lang="ru-RU" sz="1400" b="1" dirty="0" smtClean="0"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4725144"/>
            <a:ext cx="3600400" cy="124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Зягфаров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Булат,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 2.3 класса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МАОУ </a:t>
            </a:r>
            <a:r>
              <a:rPr lang="ru-RU" sz="2000" dirty="0">
                <a:latin typeface="Times New Roman" pitchFamily="18" charset="0"/>
              </a:rPr>
              <a:t>«Школа № 60»</a:t>
            </a:r>
          </a:p>
          <a:p>
            <a:pPr>
              <a:lnSpc>
                <a:spcPct val="80000"/>
              </a:lnSpc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5085184"/>
            <a:ext cx="33843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</a:rPr>
              <a:t>Руководитель проекта </a:t>
            </a:r>
          </a:p>
          <a:p>
            <a:pPr lvl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</a:rPr>
              <a:t>Храмцова Е. А. </a:t>
            </a:r>
          </a:p>
          <a:p>
            <a:pPr lvl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</a:rPr>
              <a:t>учитель начальных классов</a:t>
            </a:r>
          </a:p>
          <a:p>
            <a:pPr lvl="0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МАОУ </a:t>
            </a:r>
            <a:r>
              <a:rPr lang="ru-RU" sz="2000" dirty="0">
                <a:latin typeface="Times New Roman" pitchFamily="18" charset="0"/>
              </a:rPr>
              <a:t>«Школа № 60»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267744" y="5877272"/>
            <a:ext cx="33123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Ростов-на-Дону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 год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User\Desktop\ПРОЕКТЫ_2.3\зягфаров\60935195d055118415419b47cb6599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3356992"/>
            <a:ext cx="5881635" cy="3036033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27584" y="692696"/>
            <a:ext cx="7772400" cy="65293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Цель и задачи исследования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55576" y="1566664"/>
            <a:ext cx="77048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полезности конструктора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LEGO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изучить историю возникновения конструктора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LEGO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выяснить, нужен ли конструктор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LEGO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узнать, люди какого возраста увлекаются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LEGO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доказать развивающие свойства конструктора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LEGO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2492896"/>
            <a:ext cx="374975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AutoShape 4" descr="Лег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636912"/>
            <a:ext cx="4536504" cy="274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15616" y="692696"/>
            <a:ext cx="73132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История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возникновения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LEGO</a:t>
            </a:r>
            <a:endParaRPr lang="ru-RU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305342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LEGO кто придумал? Мастерская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Кристиансена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начала делать игрушки – деревянных свинок, уточек, машинки, домики.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 Недорогие и простые, они хорошо продавались, тем более расходы были более чем скромны: сперва вместе с Оле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Кирком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работали только три его старших сына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Йоханнес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Карл Георг и Готфрид Оле, позже мастерская разрослась до 7 сотрудников.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827584" y="5399058"/>
            <a:ext cx="756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1947 году  стали делать кубики из пластмассы, и тогда же детали обзавелись штырьками для соединения друг с другом. Так появился первый «настоящий», в нашем понимании, конструктор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LEGO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980728"/>
            <a:ext cx="783086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19064" y="548680"/>
            <a:ext cx="77413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</a:t>
            </a:r>
            <a:r>
              <a:rPr lang="en-US" sz="2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 </a:t>
            </a:r>
            <a:r>
              <a:rPr lang="en-US" sz="26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кирпичей</a:t>
            </a:r>
            <a:r>
              <a:rPr lang="en-US" sz="2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</a:t>
            </a:r>
            <a:r>
              <a:rPr lang="en-US" sz="2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 </a:t>
            </a:r>
            <a:r>
              <a:rPr lang="en-US" sz="26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современным</a:t>
            </a:r>
            <a:r>
              <a:rPr lang="en-US" sz="2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наборам</a:t>
            </a:r>
            <a:endParaRPr lang="ru-RU" sz="2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00808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Руководство LEGO принял Готфрид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Кирк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 тому времени кубики уже приняли современный вид – даже с отпечатанным словом LEGO на каждом зубце.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636912"/>
            <a:ext cx="3768419" cy="253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5157192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стория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конструктора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LEGO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продолжать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добавлять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всё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новые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интересные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Сегодня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Вселенной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LEGO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десятки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миров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наборов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тысячи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персонажей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C:\Users\User\Desktop\ПРОЕКТЫ_2.3\зягфаров\70170-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2564904"/>
            <a:ext cx="3737991" cy="24810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ПРОЕКТЫ_2.3\зягфаров\4204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03545" y="1196752"/>
            <a:ext cx="3892885" cy="2736304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3933056"/>
            <a:ext cx="331236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онструирование из LEGO – очень востребованный и популярный вид деятельности.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ольшинство детей предпочитает придумывать свои модели транспортных средств или домов, нежели пользоваться предложенной схемой.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211960" y="4077072"/>
          <a:ext cx="4455859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95536" y="1196752"/>
          <a:ext cx="4677314" cy="2648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483768" y="548680"/>
            <a:ext cx="5062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Результаты анкетирования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187624" y="980728"/>
            <a:ext cx="3275856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HEXBUG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Robotic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Роботизированная рука»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1560" y="404664"/>
            <a:ext cx="75243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Мой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 LEGO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мир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932040" y="1052736"/>
            <a:ext cx="32403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Minecraft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«Шахта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Крипера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водопадом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шариками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" name="Рисунок 10" descr="C:\Users\MARAT\Desktop\Проект\Приложение 2.jpg"/>
          <p:cNvPicPr/>
          <p:nvPr/>
        </p:nvPicPr>
        <p:blipFill>
          <a:blip r:embed="rId2" cstate="screen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16835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C:\Users\MARAT\Desktop\Проект\Приложение 6.jpg"/>
          <p:cNvPicPr/>
          <p:nvPr/>
        </p:nvPicPr>
        <p:blipFill>
          <a:blip r:embed="rId3" cstate="screen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295232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467544" y="4725144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Конструктор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HEXBUG Robotic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целью развить у детей интерес к изучению академических дисциплин, а также помочь развить инженерное воображение, логику и математическое мышление.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8064" y="5445224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Наборы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этой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серии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основаны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популярной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компьютерной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игре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Minecraft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РОЕКТЫ_2.3\носова\GwRBI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268760"/>
            <a:ext cx="8408773" cy="1302817"/>
          </a:xfrm>
          <a:prstGeom prst="rect">
            <a:avLst/>
          </a:prstGeom>
          <a:noFill/>
        </p:spPr>
      </p:pic>
      <p:pic>
        <p:nvPicPr>
          <p:cNvPr id="2051" name="Picture 3" descr="C:\Users\User\Desktop\ПРОЕКТЫ_2.3\зягфаров\60935195d055118415419b47cb6599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2564904"/>
            <a:ext cx="6579132" cy="339607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113</TotalTime>
  <Words>302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«Полезная игрушка-LEGO»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лего</dc:title>
  <cp:keywords>конструктор</cp:keywords>
  <cp:lastModifiedBy>User</cp:lastModifiedBy>
  <cp:revision>62</cp:revision>
  <dcterms:created xsi:type="dcterms:W3CDTF">2023-10-15T06:41:39Z</dcterms:created>
  <dcterms:modified xsi:type="dcterms:W3CDTF">2023-10-15T12:53:38Z</dcterms:modified>
  <cp:category>проект</cp:category>
</cp:coreProperties>
</file>