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6C503F-DA00-4809-B8CA-65019D3F417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54FF9D-CD3A-4D3E-B48D-6F9412F148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ЛЕТО</a:t>
            </a:r>
            <a:br>
              <a:rPr lang="ru-RU" smtClean="0"/>
            </a:br>
            <a:r>
              <a:rPr lang="ru-RU" smtClean="0"/>
              <a:t>Детство </a:t>
            </a:r>
            <a:r>
              <a:rPr lang="ru-RU" dirty="0"/>
              <a:t>– это ты и я. Моя Россия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dirty="0" smtClean="0"/>
              <a:t>Воспитатель: </a:t>
            </a:r>
            <a:r>
              <a:rPr lang="ru-RU" dirty="0" err="1" smtClean="0"/>
              <a:t>Песенко</a:t>
            </a:r>
            <a:r>
              <a:rPr lang="ru-RU" dirty="0" smtClean="0"/>
              <a:t> Т.И.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85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15841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Тема недели: Детство – это ты и я. Моя Россия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50"/>
          <a:stretch/>
        </p:blipFill>
        <p:spPr bwMode="auto">
          <a:xfrm>
            <a:off x="3131840" y="1628800"/>
            <a:ext cx="5544616" cy="452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1533465"/>
            <a:ext cx="302433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ОБРАЗОВАТЕЛЬНАЯ ДЕЯТЕЛЬНОСТЬ :</a:t>
            </a:r>
          </a:p>
          <a:p>
            <a:r>
              <a:rPr lang="ru-RU" sz="1400" dirty="0" smtClean="0"/>
              <a:t>- АППЛИКАЦИЯ С ЭЛЕМЕНТАМИ РИСОВАНИЯ "У СОЛНЫШКА В ГОСТЯХ"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ПРОГУЛКА:</a:t>
            </a:r>
          </a:p>
          <a:p>
            <a:r>
              <a:rPr lang="ru-RU" sz="1400" dirty="0" smtClean="0"/>
              <a:t>НАБЛЮДЕНИЕ ЗА НАСЕКОМЫМИ</a:t>
            </a:r>
          </a:p>
          <a:p>
            <a:r>
              <a:rPr lang="ru-RU" sz="1400" dirty="0" smtClean="0"/>
              <a:t>Цель: расширять знания о насекомых и их строении</a:t>
            </a:r>
          </a:p>
          <a:p>
            <a:r>
              <a:rPr lang="ru-RU" sz="1400" dirty="0" smtClean="0"/>
              <a:t>Структура:</a:t>
            </a:r>
          </a:p>
          <a:p>
            <a:r>
              <a:rPr lang="ru-RU" sz="1400" dirty="0" smtClean="0"/>
              <a:t>1)	беседа с детьми</a:t>
            </a:r>
          </a:p>
          <a:p>
            <a:r>
              <a:rPr lang="ru-RU" sz="1400" dirty="0" smtClean="0"/>
              <a:t>2)	наблюдение</a:t>
            </a:r>
          </a:p>
          <a:p>
            <a:r>
              <a:rPr lang="ru-RU" sz="1400" dirty="0" smtClean="0"/>
              <a:t>2) Подвижные игры</a:t>
            </a:r>
          </a:p>
          <a:p>
            <a:r>
              <a:rPr lang="ru-RU" sz="1400" dirty="0" smtClean="0"/>
              <a:t>«Волк и зайцы» </a:t>
            </a:r>
          </a:p>
          <a:p>
            <a:r>
              <a:rPr lang="ru-RU" sz="1400" dirty="0" smtClean="0"/>
              <a:t>3) Индивидуальная работа:</a:t>
            </a:r>
          </a:p>
          <a:p>
            <a:r>
              <a:rPr lang="ru-RU" sz="1400" dirty="0" smtClean="0"/>
              <a:t>- Развитие движений в работе со скакалкой</a:t>
            </a:r>
          </a:p>
          <a:p>
            <a:r>
              <a:rPr lang="ru-RU" sz="1400" dirty="0" smtClean="0"/>
              <a:t>- упражнение на равновесие</a:t>
            </a:r>
          </a:p>
          <a:p>
            <a:r>
              <a:rPr lang="ru-RU" sz="1400" dirty="0" smtClean="0"/>
              <a:t>4)Трудовая деятельность</a:t>
            </a:r>
          </a:p>
          <a:p>
            <a:r>
              <a:rPr lang="ru-RU" sz="1400" dirty="0" smtClean="0"/>
              <a:t>- сбор мусора на участке</a:t>
            </a:r>
          </a:p>
          <a:p>
            <a:r>
              <a:rPr lang="ru-RU" sz="1400" dirty="0" smtClean="0"/>
              <a:t>5) Самостоятельная игровая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87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Тема </a:t>
            </a:r>
            <a:r>
              <a:rPr lang="ru-RU" sz="2400" dirty="0"/>
              <a:t>недели: Детство – это ты и я. Моя Россия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12776"/>
            <a:ext cx="4855467" cy="40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605608"/>
            <a:ext cx="30963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ОБРАЗОВАТЕЛЬНАЯ ДЕЯТЕЛЬНОСТЬ :</a:t>
            </a:r>
          </a:p>
          <a:p>
            <a:r>
              <a:rPr lang="ru-RU" sz="1400" dirty="0" smtClean="0"/>
              <a:t>- РИСОВАНИЕ НОГАМИ «ДРУЖЕСКИЙ САЛЮТ"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ПРОГУЛКА:</a:t>
            </a:r>
          </a:p>
          <a:p>
            <a:r>
              <a:rPr lang="ru-RU" sz="1400" dirty="0" smtClean="0"/>
              <a:t>НАБЛЮДЕНИЕ ЗА РАСТЕНИЯМИ</a:t>
            </a:r>
          </a:p>
          <a:p>
            <a:r>
              <a:rPr lang="ru-RU" sz="1400" dirty="0" smtClean="0"/>
              <a:t>Цель: расширять знания о растениях и их строении</a:t>
            </a:r>
          </a:p>
          <a:p>
            <a:r>
              <a:rPr lang="ru-RU" sz="1400" dirty="0" smtClean="0"/>
              <a:t>Структура:</a:t>
            </a:r>
          </a:p>
          <a:p>
            <a:r>
              <a:rPr lang="ru-RU" sz="1400" dirty="0" smtClean="0"/>
              <a:t>1)	беседа с детьми</a:t>
            </a:r>
          </a:p>
          <a:p>
            <a:r>
              <a:rPr lang="ru-RU" sz="1400" dirty="0" smtClean="0"/>
              <a:t>2)	наблюдение</a:t>
            </a:r>
          </a:p>
          <a:p>
            <a:r>
              <a:rPr lang="ru-RU" sz="1400" dirty="0" smtClean="0"/>
              <a:t>2) Подвижные игры</a:t>
            </a:r>
          </a:p>
          <a:p>
            <a:r>
              <a:rPr lang="ru-RU" sz="1400" dirty="0" smtClean="0"/>
              <a:t>«Футбол», «Баскетбол» </a:t>
            </a:r>
          </a:p>
          <a:p>
            <a:r>
              <a:rPr lang="ru-RU" sz="1400" dirty="0" smtClean="0"/>
              <a:t>3) Индивидуальная работа:</a:t>
            </a:r>
          </a:p>
          <a:p>
            <a:r>
              <a:rPr lang="ru-RU" sz="1400" dirty="0" smtClean="0"/>
              <a:t>- Развитие движений в работе со скакалкой</a:t>
            </a:r>
          </a:p>
          <a:p>
            <a:r>
              <a:rPr lang="ru-RU" sz="1400" dirty="0" smtClean="0"/>
              <a:t>- упражнение на равновесие</a:t>
            </a:r>
          </a:p>
          <a:p>
            <a:r>
              <a:rPr lang="ru-RU" sz="1400" dirty="0" smtClean="0"/>
              <a:t>4)Трудовая деятельность</a:t>
            </a:r>
          </a:p>
          <a:p>
            <a:r>
              <a:rPr lang="ru-RU" sz="1400" dirty="0" smtClean="0"/>
              <a:t>- сбор мусора на участке</a:t>
            </a:r>
          </a:p>
          <a:p>
            <a:r>
              <a:rPr lang="ru-RU" sz="1400" dirty="0" smtClean="0"/>
              <a:t>5) Самостоятельная игровая деятельность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7404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Тема недели: Детство – это ты и я. Моя Россия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9" b="10572"/>
          <a:stretch/>
        </p:blipFill>
        <p:spPr>
          <a:xfrm>
            <a:off x="4427984" y="1347123"/>
            <a:ext cx="3974350" cy="41891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6602" y="1465406"/>
            <a:ext cx="37073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ОБРАЗОВАТЕЛЬНАЯ ДЕЯТЕЛЬНОСТЬ :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ЭКСПЕРИМЕНТИРОВАНИЕ</a:t>
            </a:r>
          </a:p>
          <a:p>
            <a:r>
              <a:rPr lang="ru-RU" sz="1400" dirty="0" smtClean="0"/>
              <a:t>Почему водяная мельница движется?</a:t>
            </a:r>
          </a:p>
          <a:p>
            <a:r>
              <a:rPr lang="ru-RU" sz="1400" dirty="0" smtClean="0"/>
              <a:t>Что происходит с водой (может литься, а может разбрызгиваться)?</a:t>
            </a:r>
          </a:p>
          <a:p>
            <a:r>
              <a:rPr lang="ru-RU" sz="1400" dirty="0" smtClean="0"/>
              <a:t>Есть ли форма у воды?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ПРОГУЛКА:</a:t>
            </a:r>
          </a:p>
          <a:p>
            <a:r>
              <a:rPr lang="ru-RU" sz="1400" dirty="0" smtClean="0"/>
              <a:t>НАБЛЮДЕНИЕ ЗА СОЛНЦЕМ</a:t>
            </a:r>
          </a:p>
          <a:p>
            <a:r>
              <a:rPr lang="ru-RU" sz="1400" dirty="0" smtClean="0"/>
              <a:t>Цель: расширять знания о погодных </a:t>
            </a:r>
            <a:r>
              <a:rPr lang="ru-RU" sz="1400" dirty="0"/>
              <a:t>я</a:t>
            </a:r>
            <a:r>
              <a:rPr lang="ru-RU" sz="1400" dirty="0" smtClean="0"/>
              <a:t>влениях </a:t>
            </a:r>
          </a:p>
          <a:p>
            <a:r>
              <a:rPr lang="ru-RU" sz="1400" dirty="0" smtClean="0"/>
              <a:t>Структура:</a:t>
            </a:r>
          </a:p>
          <a:p>
            <a:r>
              <a:rPr lang="ru-RU" sz="1400" dirty="0" smtClean="0"/>
              <a:t>1) беседа с детьми</a:t>
            </a:r>
          </a:p>
          <a:p>
            <a:r>
              <a:rPr lang="ru-RU" sz="1400" dirty="0" smtClean="0"/>
              <a:t>2) наблюдение</a:t>
            </a:r>
          </a:p>
          <a:p>
            <a:r>
              <a:rPr lang="ru-RU" sz="1400" dirty="0" smtClean="0"/>
              <a:t>2) Подвижные игры</a:t>
            </a:r>
          </a:p>
          <a:p>
            <a:r>
              <a:rPr lang="ru-RU" sz="1400" dirty="0" smtClean="0"/>
              <a:t>«Футбол», «Баскетбол» </a:t>
            </a:r>
          </a:p>
          <a:p>
            <a:r>
              <a:rPr lang="ru-RU" sz="1400" dirty="0" smtClean="0"/>
              <a:t>3) Индивидуальная работа:</a:t>
            </a:r>
          </a:p>
          <a:p>
            <a:r>
              <a:rPr lang="ru-RU" sz="1400" dirty="0" smtClean="0"/>
              <a:t>- Развитие движений в работе со скакалкой</a:t>
            </a:r>
          </a:p>
          <a:p>
            <a:r>
              <a:rPr lang="ru-RU" sz="1400" dirty="0" smtClean="0"/>
              <a:t>- упражнение на меткость</a:t>
            </a:r>
          </a:p>
          <a:p>
            <a:r>
              <a:rPr lang="ru-RU" sz="1400" dirty="0" smtClean="0"/>
              <a:t>4)Трудовая деятельность</a:t>
            </a:r>
          </a:p>
          <a:p>
            <a:r>
              <a:rPr lang="ru-RU" sz="1400" dirty="0" smtClean="0"/>
              <a:t>- сбор мусора на участке. Уборка беседки</a:t>
            </a:r>
          </a:p>
          <a:p>
            <a:r>
              <a:rPr lang="ru-RU" sz="1400" dirty="0" smtClean="0"/>
              <a:t>5) Самостоятельная игровая деятельность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4099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Тема недели: Детство – это ты и я. Моя Россия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94" b="20318"/>
          <a:stretch/>
        </p:blipFill>
        <p:spPr>
          <a:xfrm>
            <a:off x="4211960" y="1340768"/>
            <a:ext cx="4176464" cy="43983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700808"/>
            <a:ext cx="35283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>
                <a:solidFill>
                  <a:srgbClr val="FF0000"/>
                </a:solidFill>
              </a:rPr>
              <a:t>ОБРАЗОВАТЕЛЬНАЯ ДЕЯТЕЛЬНОСТЬ :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- </a:t>
            </a:r>
            <a:r>
              <a:rPr lang="ru-RU" sz="1400" dirty="0" smtClean="0">
                <a:solidFill>
                  <a:prstClr val="black"/>
                </a:solidFill>
              </a:rPr>
              <a:t>АППЛИКАЦИЯ С ЭЛЕМЕНТАМИ РИСОВАНИЯ «МЫШОНОК-МОРЯК»</a:t>
            </a:r>
            <a:endParaRPr lang="ru-RU" sz="1400" dirty="0">
              <a:solidFill>
                <a:prstClr val="black"/>
              </a:solidFill>
            </a:endParaRPr>
          </a:p>
          <a:p>
            <a:pPr lvl="0"/>
            <a:r>
              <a:rPr lang="ru-RU" sz="1400" dirty="0" smtClean="0">
                <a:solidFill>
                  <a:srgbClr val="FF0000"/>
                </a:solidFill>
              </a:rPr>
              <a:t>ПРОГУЛКА:</a:t>
            </a: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НАБЛЮДЕНИЕ </a:t>
            </a:r>
            <a:r>
              <a:rPr lang="ru-RU" sz="1400" dirty="0">
                <a:solidFill>
                  <a:prstClr val="black"/>
                </a:solidFill>
              </a:rPr>
              <a:t>ЗА </a:t>
            </a:r>
            <a:r>
              <a:rPr lang="ru-RU" sz="1400" dirty="0" smtClean="0">
                <a:solidFill>
                  <a:prstClr val="black"/>
                </a:solidFill>
              </a:rPr>
              <a:t>НАСЕКОМЫМИ</a:t>
            </a:r>
            <a:endParaRPr lang="ru-RU" sz="1400" dirty="0">
              <a:solidFill>
                <a:prstClr val="black"/>
              </a:solidFill>
            </a:endParaRP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Цель: расширять знания о </a:t>
            </a:r>
            <a:r>
              <a:rPr lang="ru-RU" sz="1400" dirty="0" smtClean="0">
                <a:solidFill>
                  <a:prstClr val="black"/>
                </a:solidFill>
              </a:rPr>
              <a:t>насекомых </a:t>
            </a:r>
            <a:r>
              <a:rPr lang="ru-RU" sz="1400" dirty="0">
                <a:solidFill>
                  <a:prstClr val="black"/>
                </a:solidFill>
              </a:rPr>
              <a:t>и их </a:t>
            </a:r>
            <a:r>
              <a:rPr lang="ru-RU" sz="1400" dirty="0" smtClean="0">
                <a:solidFill>
                  <a:prstClr val="black"/>
                </a:solidFill>
              </a:rPr>
              <a:t>строении и жизнедеятельности</a:t>
            </a:r>
            <a:endParaRPr lang="ru-RU" sz="1400" dirty="0">
              <a:solidFill>
                <a:prstClr val="black"/>
              </a:solidFill>
            </a:endParaRP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Структура: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1)	беседа с детьми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2)	наблюдение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2) Подвижные игры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«Найди своё место!», «Хитрая лиса» 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3) Индивидуальная работа: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- Развитие движений в работе со скакалкой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- упражнение на равновесие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4)Трудовая деятельность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- сбор мусора на участке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5) Самостоятельная игровая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266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199</Words>
  <Application>Microsoft Office PowerPoint</Application>
  <PresentationFormat>Экран (4:3)</PresentationFormat>
  <Paragraphs>76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ЛЕТО Детство – это ты и я. Моя Россия</vt:lpstr>
      <vt:lpstr> Тема недели: Детство – это ты и я. Моя Россия  </vt:lpstr>
      <vt:lpstr>Тема недели: Детство – это ты и я. Моя Россия</vt:lpstr>
      <vt:lpstr> Тема недели: Детство – это ты и я. Моя Россия</vt:lpstr>
      <vt:lpstr> Тема недели: Детство – это ты и я. Моя Россия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проделанной работе в дежурной группе №4 за 15-19 июня 2020 г</dc:title>
  <dc:creator>сергейтатьяна</dc:creator>
  <cp:lastModifiedBy>сергейтатьяна</cp:lastModifiedBy>
  <cp:revision>10</cp:revision>
  <dcterms:created xsi:type="dcterms:W3CDTF">2020-06-19T12:51:53Z</dcterms:created>
  <dcterms:modified xsi:type="dcterms:W3CDTF">2023-10-15T12:44:35Z</dcterms:modified>
</cp:coreProperties>
</file>