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0" r:id="rId6"/>
    <p:sldId id="263" r:id="rId7"/>
    <p:sldId id="264" r:id="rId8"/>
  </p:sldIdLst>
  <p:sldSz cx="12192000" cy="6858000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57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231A5-EB6B-462C-9AF9-37F8F51BC573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C497D-754B-46A0-82A3-730C0480ED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119997331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231A5-EB6B-462C-9AF9-37F8F51BC573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C497D-754B-46A0-82A3-730C0480ED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306409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>
          <a:xfrm>
            <a:off x="0" y="33866"/>
            <a:ext cx="12192000" cy="6858000"/>
          </a:xfrm>
          <a:prstGeom prst="rect">
            <a:avLst/>
          </a:prstGeom>
        </p:spPr>
      </p:pic>
      <p:sp>
        <p:nvSpPr>
          <p:cNvPr id="16" name="AutoShape 28" descr="Биография Петра Петровича Хузангая"/>
          <p:cNvSpPr>
            <a:spLocks noChangeAspect="1" noChangeArrowheads="1"/>
          </p:cNvSpPr>
          <p:nvPr/>
        </p:nvSpPr>
        <p:spPr bwMode="auto">
          <a:xfrm>
            <a:off x="3743675" y="3148669"/>
            <a:ext cx="89840" cy="89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02" name="Picture 30" descr="Хузангай, Пётр Петрович — Википеди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7446561" y="1480456"/>
            <a:ext cx="3177896" cy="4181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160736576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>
          <a:xfrm>
            <a:off x="-160723" y="-90407"/>
            <a:ext cx="12352723" cy="6948407"/>
          </a:xfrm>
          <a:prstGeom prst="rect">
            <a:avLst/>
          </a:prstGeom>
        </p:spPr>
      </p:pic>
      <p:pic>
        <p:nvPicPr>
          <p:cNvPr id="2068" name="Picture 20" descr="Биография Петра Петровича Хузанга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691010" y="1830385"/>
            <a:ext cx="3583174" cy="3606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-160722" y="5962820"/>
            <a:ext cx="5864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/>
              <a:t>В переводе с чувашского название деревни Сиктĕрме — «детская люлька», «колыбель».</a:t>
            </a:r>
          </a:p>
        </p:txBody>
      </p:sp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382838783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348021954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6" descr="Книги Хузанга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>
          <a:xfrm>
            <a:off x="0" y="7937"/>
            <a:ext cx="12192000" cy="6858000"/>
          </a:xfrm>
          <a:prstGeom prst="rect">
            <a:avLst/>
          </a:prstGeom>
        </p:spPr>
      </p:pic>
      <p:pic>
        <p:nvPicPr>
          <p:cNvPr id="6" name="Picture 8" descr="http://www.nbchr.ru/virt_huzangaj/images/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1005613" y="1615245"/>
            <a:ext cx="3636000" cy="421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80193511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2" descr="Биография Петра Петровича Хузанга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7829150" y="1274583"/>
            <a:ext cx="4059264" cy="463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137501608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10" descr="http://www.nbchr.ru/virt_huzangaj/images/196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8504609" y="1170374"/>
            <a:ext cx="3300344" cy="2469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http://www.nbchr.ru/virt_huzangaj/images/1959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8504609" y="3851123"/>
            <a:ext cx="3344169" cy="2515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185179334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Вера Кузьмина: материнское сердце актрис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>
          <a:xfrm>
            <a:off x="7105660" y="160338"/>
            <a:ext cx="4219063" cy="2515786"/>
          </a:xfrm>
          <a:prstGeom prst="rect">
            <a:avLst/>
          </a:prstGeom>
        </p:spPr>
      </p:pic>
      <p:pic>
        <p:nvPicPr>
          <p:cNvPr id="9" name="Picture 2" descr="http://www.nbchr.ru/virt_huzangaj/images/1958_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 flipH="1">
            <a:off x="1154641" y="3297763"/>
            <a:ext cx="3837562" cy="285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xmlns:p159="http://schemas.microsoft.com/office/powerpoint/2015/09/main" xmlns:p15="http://schemas.microsoft.com/office/powerpoint/2012/main" xmlns:a14="http://schemas.microsoft.com/office/drawing/2010/main" val="3166003308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xmlns:r="http://schemas.openxmlformats.org/officeDocument/2006/relationships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15</Words>
  <Application>Microsoft Office PowerPoint</Application>
  <PresentationFormat>Произвольный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Слава</cp:lastModifiedBy>
  <cp:revision>11</cp:revision>
  <dcterms:created xsi:type="dcterms:W3CDTF">2022-01-19T08:01:11Z</dcterms:created>
  <dcterms:modified xsi:type="dcterms:W3CDTF">2023-10-15T17:08:40Z</dcterms:modified>
</cp:coreProperties>
</file>