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75" r:id="rId2"/>
    <p:sldId id="280" r:id="rId3"/>
    <p:sldId id="256" r:id="rId4"/>
    <p:sldId id="257" r:id="rId5"/>
    <p:sldId id="278" r:id="rId6"/>
    <p:sldId id="28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D9F6E"/>
    <a:srgbClr val="A0E4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77" autoAdjust="0"/>
    <p:restoredTop sz="94660"/>
  </p:normalViewPr>
  <p:slideViewPr>
    <p:cSldViewPr>
      <p:cViewPr varScale="1">
        <p:scale>
          <a:sx n="81" d="100"/>
          <a:sy n="81" d="100"/>
        </p:scale>
        <p:origin x="148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AEF4A3-83D0-4CD8-A6A1-A53976D9B6F5}" type="datetimeFigureOut">
              <a:rPr lang="ru-RU" smtClean="0"/>
              <a:pPr/>
              <a:t>15.10.2023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39FB3A-4D1A-4199-9F2F-EABF934808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28246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2000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2000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2000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2000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2000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2000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2000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2000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2000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2000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2000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Click="0" advTm="12000">
    <p:wipe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esktop\&#1052;&#1080;&#1082;&#1072;&#1101;&#1083;%20&#1058;&#1072;&#1088;&#1080;&#1074;&#1077;&#1088;&#1076;&#1080;&#1077;&#1074;_-_&#1044;&#1086;&#1088;&#1086;&#1075;&#1080;%20(&#1082;_&#1092;%20_17%20&#1084;&#1075;&#1085;&#1086;&#1074;&#1077;&#1085;&#1080;&#1081;%20&#1074;&#1077;&#1089;&#1085;&#1099;_).mp3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drive.google.com/drive/folders/1UYzamnIaki-n9S9pqDQFw_w0AqbJj04h?usp=sharing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Микаэл Таривердиев_-_Дороги (к_ф _17 мгновений весны_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-2772816" y="1293912"/>
            <a:ext cx="1143744" cy="114374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1143000"/>
          </a:xfrm>
        </p:spPr>
        <p:txBody>
          <a:bodyPr>
            <a:noAutofit/>
          </a:bodyPr>
          <a:lstStyle/>
          <a:p>
            <a:pPr fontAlgn="base" hangingPunct="0"/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ГОСУДАРСТВЕННОЕ БЮДЖЕТНОЕ ОБЩЕОБРАЗОВАТЕЛЬНОЕ УЧРЕЖДЕНИЕ</a:t>
            </a:r>
            <a:b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ГОРОДА МОСКВЫ</a:t>
            </a:r>
            <a:br>
              <a:rPr lang="ru-RU" sz="20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«СПЕЦИАЛЬНАЯ (КОРРЕКЦИОННАЯ)</a:t>
            </a:r>
            <a:br>
              <a:rPr lang="ru-RU" sz="20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ОБРАЗОВАТЕЛЬНАЯ ШКОЛА-ИНТЕРНАТ № 65»</a:t>
            </a:r>
            <a:br>
              <a:rPr lang="ru-RU" sz="20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872208"/>
            <a:ext cx="8964488" cy="5013176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endParaRPr lang="ru-RU" sz="4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2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ДИЗАЙН-ПРОЕКТ</a:t>
            </a:r>
          </a:p>
          <a:p>
            <a:pPr algn="ctr">
              <a:buNone/>
            </a:pPr>
            <a:r>
              <a:rPr lang="ru-RU" sz="42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Дом, в котором мы живём</a:t>
            </a:r>
            <a:endParaRPr lang="ru-RU" sz="4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		   </a:t>
            </a:r>
          </a:p>
          <a:p>
            <a:pPr algn="r">
              <a:buNone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Выполнили: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учащиеся 10в класса</a:t>
            </a:r>
          </a:p>
          <a:p>
            <a:pPr algn="r">
              <a:buNone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Руководители проекта: </a:t>
            </a:r>
          </a:p>
          <a:p>
            <a:pPr algn="r">
              <a:buNone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Варламова А.В. учитель естествознания</a:t>
            </a:r>
          </a:p>
          <a:p>
            <a:pPr algn="r">
              <a:buNone/>
            </a:pPr>
            <a:r>
              <a:rPr lang="ru-RU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Дудук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О.Г.   учитель русского языка</a:t>
            </a:r>
          </a:p>
          <a:p>
            <a:pPr algn="ctr">
              <a:buNone/>
            </a:pP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2017 год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8915820"/>
      </p:ext>
    </p:extLst>
  </p:cSld>
  <p:clrMapOvr>
    <a:masterClrMapping/>
  </p:clrMapOvr>
  <p:transition spd="med" advClick="0" advTm="1200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8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От педагогов - </a:t>
            </a:r>
            <a:br>
              <a:rPr lang="ru-RU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руководителей проекта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4848" y="1855365"/>
            <a:ext cx="8445624" cy="4886003"/>
          </a:xfrm>
        </p:spPr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lang="ru-RU" dirty="0"/>
              <a:t>   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Все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рисунки, размещённые на слайдах данной презентации выполнены учащимися 10В класса ГКОУ СКШИ №65  на бумажных плакатах формата А3 с помощью акварельных красок, цветных карандашей и фломастеров</a:t>
            </a:r>
          </a:p>
        </p:txBody>
      </p:sp>
    </p:spTree>
  </p:cSld>
  <p:clrMapOvr>
    <a:masterClrMapping/>
  </p:clrMapOvr>
  <p:transition spd="med" advClick="0" advTm="12000"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F:\Проект Что такое хор и что такое плохо\Фото с проекта 9В2017\с фотоаппарата\IMG_8888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52" r="3659" b="11522"/>
          <a:stretch/>
        </p:blipFill>
        <p:spPr bwMode="auto">
          <a:xfrm rot="16200000">
            <a:off x="-829777" y="1125922"/>
            <a:ext cx="6461763" cy="458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57704" y="404664"/>
            <a:ext cx="4608512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0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ГОД ЭКОЛОГИИ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644008" y="4221088"/>
            <a:ext cx="464400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Птица эта - помощник людям с самого утра,</a:t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C00000"/>
                </a:solidFill>
              </a:rPr>
              <a:t>Чтоб не проспали переделать все дела!</a:t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C00000"/>
                </a:solidFill>
              </a:rPr>
              <a:t>Он голосистой трелью заливается не зря,</a:t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C00000"/>
                </a:solidFill>
              </a:rPr>
              <a:t>Пророчит нам благополучие друзья!</a:t>
            </a:r>
            <a:br>
              <a:rPr lang="ru-RU" b="1" dirty="0">
                <a:solidFill>
                  <a:srgbClr val="C00000"/>
                </a:solidFill>
              </a:rPr>
            </a:br>
            <a:endParaRPr lang="ru-RU" b="1" dirty="0">
              <a:solidFill>
                <a:srgbClr val="C00000"/>
              </a:solidFill>
            </a:endParaRPr>
          </a:p>
          <a:p>
            <a:r>
              <a:rPr lang="ru-RU" b="1" dirty="0">
                <a:solidFill>
                  <a:srgbClr val="C00000"/>
                </a:solidFill>
              </a:rPr>
              <a:t>РАБОТУ ВЫПОЛНИЛА: </a:t>
            </a:r>
            <a:r>
              <a:rPr lang="ru-RU" b="1" dirty="0" err="1">
                <a:solidFill>
                  <a:srgbClr val="C00000"/>
                </a:solidFill>
              </a:rPr>
              <a:t>Микава</a:t>
            </a:r>
            <a:r>
              <a:rPr lang="ru-RU" b="1" dirty="0">
                <a:solidFill>
                  <a:srgbClr val="C00000"/>
                </a:solidFill>
              </a:rPr>
              <a:t> Марийка</a:t>
            </a:r>
          </a:p>
        </p:txBody>
      </p:sp>
    </p:spTree>
    <p:extLst>
      <p:ext uri="{BB962C8B-B14F-4D97-AF65-F5344CB8AC3E}">
        <p14:creationId xmlns:p14="http://schemas.microsoft.com/office/powerpoint/2010/main" val="4182063030"/>
      </p:ext>
    </p:extLst>
  </p:cSld>
  <p:clrMapOvr>
    <a:masterClrMapping/>
  </p:clrMapOvr>
  <p:transition spd="med" advClick="0" advTm="1200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Проект Что такое хор и что такое плохо\Фото с проекта 9В2017\IMG_834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91" r="2246" b="5176"/>
          <a:stretch/>
        </p:blipFill>
        <p:spPr bwMode="auto">
          <a:xfrm>
            <a:off x="0" y="0"/>
            <a:ext cx="936089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7324523"/>
              </p:ext>
            </p:extLst>
          </p:nvPr>
        </p:nvGraphicFramePr>
        <p:xfrm>
          <a:off x="5364088" y="5733256"/>
          <a:ext cx="3779912" cy="115212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7799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152128">
                <a:tc>
                  <a:txBody>
                    <a:bodyPr/>
                    <a:lstStyle/>
                    <a:p>
                      <a:pPr marL="6096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baseline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Чистые: небо, земля и вода 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baseline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Самыми ценными будут всегда!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baseline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РАБОТУ ВЫПОЛНИЛА: Панина Юлия</a:t>
                      </a:r>
                      <a:endParaRPr lang="ru-RU" sz="1400" b="1" baseline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Надпись 2"/>
          <p:cNvSpPr txBox="1">
            <a:spLocks noChangeArrowheads="1"/>
          </p:cNvSpPr>
          <p:nvPr/>
        </p:nvSpPr>
        <p:spPr bwMode="auto">
          <a:xfrm>
            <a:off x="251520" y="112240"/>
            <a:ext cx="4392488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000" b="1" dirty="0">
                <a:solidFill>
                  <a:schemeClr val="bg1"/>
                </a:solidFill>
                <a:effectLst/>
                <a:latin typeface="Calibri"/>
                <a:ea typeface="Calibri"/>
                <a:cs typeface="Times New Roman"/>
              </a:rPr>
              <a:t>Экология города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100" dirty="0">
                <a:effectLst/>
                <a:latin typeface="Calibri"/>
                <a:ea typeface="Calibri"/>
                <a:cs typeface="Times New Roman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936311635"/>
      </p:ext>
    </p:extLst>
  </p:cSld>
  <p:clrMapOvr>
    <a:masterClrMapping/>
  </p:clrMapOvr>
  <p:transition spd="med" advClick="0" advTm="1200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DCIM\100CANON\IMG_891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0" r="3800"/>
          <a:stretch/>
        </p:blipFill>
        <p:spPr bwMode="auto">
          <a:xfrm>
            <a:off x="-133345" y="0"/>
            <a:ext cx="928267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" y="0"/>
            <a:ext cx="33646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Сбережём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517476" y="1700808"/>
            <a:ext cx="46265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нашу планету!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123728" y="6444044"/>
            <a:ext cx="4427687" cy="369332"/>
          </a:xfrm>
          <a:prstGeom prst="rect">
            <a:avLst/>
          </a:prstGeom>
          <a:solidFill>
            <a:srgbClr val="6D9F6E"/>
          </a:solidFill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Работу выполнила:  </a:t>
            </a:r>
            <a:r>
              <a:rPr lang="ru-RU" b="1" dirty="0" err="1">
                <a:solidFill>
                  <a:schemeClr val="bg1"/>
                </a:solidFill>
              </a:rPr>
              <a:t>Москаленко</a:t>
            </a:r>
            <a:r>
              <a:rPr lang="ru-RU" b="1" dirty="0">
                <a:solidFill>
                  <a:schemeClr val="bg1"/>
                </a:solidFill>
              </a:rPr>
              <a:t> </a:t>
            </a:r>
            <a:r>
              <a:rPr lang="ru-RU" b="1" dirty="0" err="1">
                <a:solidFill>
                  <a:schemeClr val="bg1"/>
                </a:solidFill>
              </a:rPr>
              <a:t>Милена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5738078"/>
      </p:ext>
    </p:extLst>
  </p:cSld>
  <p:clrMapOvr>
    <a:masterClrMapping/>
  </p:clrMapOvr>
  <p:transition spd="med" advClick="0" advTm="4500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89A66125-CF90-4207-9B36-C68F303418DB}"/>
              </a:ext>
            </a:extLst>
          </p:cNvPr>
          <p:cNvSpPr/>
          <p:nvPr/>
        </p:nvSpPr>
        <p:spPr>
          <a:xfrm>
            <a:off x="95052" y="2967335"/>
            <a:ext cx="895392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Для просмотра полной версии проекта </a:t>
            </a:r>
          </a:p>
          <a:p>
            <a:pPr algn="ctr"/>
            <a:r>
              <a:rPr lang="ru-RU" sz="3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перейдите по ссылке:</a:t>
            </a:r>
          </a:p>
          <a:p>
            <a:pPr algn="ctr"/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linkClick r:id="rId2"/>
              </a:rPr>
              <a:t>https://drive.google.com/drive/folders/1UYzamnIaki-n9S9pqDQFw_w0AqbJj04h?usp=sharing</a:t>
            </a:r>
            <a:endParaRPr lang="ru-RU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ru-RU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30261872"/>
      </p:ext>
    </p:extLst>
  </p:cSld>
  <p:clrMapOvr>
    <a:masterClrMapping/>
  </p:clrMapOvr>
  <p:transition spd="med" advClick="0" advTm="12000">
    <p:wipe dir="r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534</TotalTime>
  <Words>197</Words>
  <Application>Microsoft Office PowerPoint</Application>
  <PresentationFormat>Экран (4:3)</PresentationFormat>
  <Paragraphs>28</Paragraphs>
  <Slides>6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Times New Roman</vt:lpstr>
      <vt:lpstr>Тема Office</vt:lpstr>
      <vt:lpstr>ГОСУДАРСТВЕННОЕ БЮДЖЕТНОЕ ОБЩЕОБРАЗОВАТЕЛЬНОЕ УЧРЕЖДЕНИЕ  ГОРОДА МОСКВЫ «СПЕЦИАЛЬНАЯ (КОРРЕКЦИОННАЯ) ОБРАЗОВАТЕЛЬНАЯ ШКОЛА-ИНТЕРНАТ № 65» </vt:lpstr>
      <vt:lpstr>От педагогов -  руководителей проекта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Teacher1</dc:creator>
  <cp:lastModifiedBy>Алла</cp:lastModifiedBy>
  <cp:revision>68</cp:revision>
  <dcterms:created xsi:type="dcterms:W3CDTF">2017-04-19T06:41:41Z</dcterms:created>
  <dcterms:modified xsi:type="dcterms:W3CDTF">2023-10-15T19:04:39Z</dcterms:modified>
</cp:coreProperties>
</file>