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«Исследование сухого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кошачьего корма»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026" name="Picture 2" descr="C:\Users\User\Desktop\ПРОЕКТЫ_2.3\носова\c3f538bc204bfd2a440af7b8b61997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3212976"/>
            <a:ext cx="4248011" cy="22322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941168"/>
            <a:ext cx="3600400" cy="1249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Носова София,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обучающаяся  2.3 класса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МАОУ </a:t>
            </a:r>
            <a:r>
              <a:rPr lang="ru-RU" sz="2000" dirty="0">
                <a:latin typeface="Times New Roman" pitchFamily="18" charset="0"/>
              </a:rPr>
              <a:t>«Школа № 60»</a:t>
            </a:r>
          </a:p>
          <a:p>
            <a:pPr>
              <a:lnSpc>
                <a:spcPct val="80000"/>
              </a:lnSpc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5013176"/>
            <a:ext cx="33843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</a:rPr>
              <a:t>Руководитель проекта </a:t>
            </a:r>
          </a:p>
          <a:p>
            <a:pPr lvl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</a:rPr>
              <a:t>Храмцова Е. А. </a:t>
            </a:r>
          </a:p>
          <a:p>
            <a:pPr lvl="0">
              <a:lnSpc>
                <a:spcPct val="80000"/>
              </a:lnSpc>
              <a:defRPr/>
            </a:pPr>
            <a:r>
              <a:rPr lang="ru-RU" sz="2000" dirty="0">
                <a:latin typeface="Times New Roman" pitchFamily="18" charset="0"/>
              </a:rPr>
              <a:t>учитель начальных классов</a:t>
            </a:r>
          </a:p>
          <a:p>
            <a:pPr lvl="0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МАОУ </a:t>
            </a:r>
            <a:r>
              <a:rPr lang="ru-RU" sz="2000" dirty="0">
                <a:latin typeface="Times New Roman" pitchFamily="18" charset="0"/>
              </a:rPr>
              <a:t>«Школа № 60»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771800" y="5949280"/>
            <a:ext cx="33123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Ростов-на-Дону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2023 год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3528" y="53380"/>
            <a:ext cx="85324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a typeface="Calibri" pitchFamily="34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endParaRPr kumimoji="0" lang="ru-RU" sz="1600" b="1" i="0" u="none" strike="noStrike" cap="none" normalizeH="0" baseline="0" dirty="0" smtClean="0">
              <a:ln>
                <a:noFill/>
              </a:ln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a typeface="Calibri" pitchFamily="34" charset="0"/>
                <a:cs typeface="Times New Roman" pitchFamily="18" charset="0"/>
              </a:rPr>
              <a:t>города Ростова-на-Дону</a:t>
            </a:r>
            <a:endParaRPr kumimoji="0" lang="ru-RU" sz="1600" b="1" i="0" u="none" strike="noStrike" cap="none" normalizeH="0" baseline="0" dirty="0" smtClean="0">
              <a:ln>
                <a:noFill/>
              </a:ln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a typeface="Calibri" pitchFamily="34" charset="0"/>
                <a:cs typeface="Times New Roman" pitchFamily="18" charset="0"/>
              </a:rPr>
              <a:t>«Школа № 60 имени пятого гвардейского Донского казачьего кавалерийского Краснознаменного Будапештского корпуса»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a typeface="Calibri" pitchFamily="34" charset="0"/>
                <a:cs typeface="Times New Roman" pitchFamily="18" charset="0"/>
              </a:rPr>
              <a:t>(МАОУ «Школа № 60»)</a:t>
            </a:r>
            <a:endParaRPr kumimoji="0" lang="ru-RU" sz="1600" b="1" i="0" u="none" strike="noStrike" cap="none" normalizeH="0" baseline="0" dirty="0" smtClean="0">
              <a:ln>
                <a:noFill/>
              </a:ln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6529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Цель и задачи исследования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	Цель</a:t>
            </a:r>
            <a:r>
              <a:rPr lang="ru-RU" dirty="0" smtClean="0"/>
              <a:t> проекта: определение полезных и опасных сухих кормов, влияющих на здоровье и поведение кошек.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Задачи:</a:t>
            </a:r>
            <a:endParaRPr lang="ru-RU" dirty="0" smtClean="0"/>
          </a:p>
          <a:p>
            <a:pPr lvl="0"/>
            <a:r>
              <a:rPr lang="ru-RU" dirty="0" smtClean="0"/>
              <a:t>рассмотреть и проанализировать разнообразные виды сухих кормов; </a:t>
            </a:r>
          </a:p>
          <a:p>
            <a:pPr lvl="0"/>
            <a:r>
              <a:rPr lang="ru-RU" dirty="0" smtClean="0"/>
              <a:t>провести беседу с ветеринаром; </a:t>
            </a:r>
          </a:p>
          <a:p>
            <a:pPr lvl="0"/>
            <a:r>
              <a:rPr lang="ru-RU" dirty="0" smtClean="0"/>
              <a:t> провести анализ статистических данных по теме исследования;</a:t>
            </a:r>
          </a:p>
          <a:p>
            <a:pPr lvl="0"/>
            <a:r>
              <a:rPr lang="ru-RU" dirty="0" smtClean="0"/>
              <a:t> изучить  историю появления сухих кормов для кошек, какой корм бывает и какой наиболее  популярен.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772816"/>
            <a:ext cx="44644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User\Desktop\ПРОЕКТЫ_2.3\носова\7f8635af6c97ada94bbea5ed0a17cd7f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4365104"/>
            <a:ext cx="3261066" cy="2208729"/>
          </a:xfrm>
          <a:prstGeom prst="rect">
            <a:avLst/>
          </a:prstGeom>
          <a:noFill/>
        </p:spPr>
      </p:pic>
      <p:pic>
        <p:nvPicPr>
          <p:cNvPr id="3074" name="Picture 2" descr="C:\Users\User\Desktop\ПРОЕКТЫ_2.3\носова\f15b4ed7750d49e4f4ae3b1ccfc3548f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789040"/>
            <a:ext cx="4275077" cy="2877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72400" cy="5793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Виды сухих кормов для кошек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051" name="Picture 3" descr="C:\Users\User\Desktop\ПРОЕКТЫ_2.3\носова\fb28d285e370a3c62cb119950ced8d41025818a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1916832"/>
            <a:ext cx="4176464" cy="208823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0" y="1196752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Whiskas</a:t>
            </a:r>
            <a:r>
              <a:rPr lang="ru-RU" dirty="0" smtClean="0"/>
              <a:t>,  </a:t>
            </a:r>
            <a:r>
              <a:rPr lang="en-US" dirty="0" smtClean="0"/>
              <a:t>Darling</a:t>
            </a:r>
            <a:r>
              <a:rPr lang="ru-RU" dirty="0" smtClean="0"/>
              <a:t>, </a:t>
            </a:r>
            <a:r>
              <a:rPr lang="en-US" dirty="0" smtClean="0"/>
              <a:t>Felix</a:t>
            </a:r>
            <a:r>
              <a:rPr lang="ru-RU" dirty="0" smtClean="0"/>
              <a:t>,  </a:t>
            </a:r>
            <a:r>
              <a:rPr lang="en-US" dirty="0" smtClean="0"/>
              <a:t>Purina One</a:t>
            </a:r>
            <a:r>
              <a:rPr lang="ru-RU" dirty="0" smtClean="0"/>
              <a:t>, </a:t>
            </a:r>
          </a:p>
          <a:p>
            <a:pPr algn="ctr"/>
            <a:r>
              <a:rPr lang="en-US" dirty="0" smtClean="0"/>
              <a:t>Perfect Fit</a:t>
            </a:r>
            <a:r>
              <a:rPr lang="ru-RU" dirty="0" smtClean="0"/>
              <a:t>, </a:t>
            </a:r>
            <a:r>
              <a:rPr lang="en-US" dirty="0" err="1" smtClean="0"/>
              <a:t>Kitekat</a:t>
            </a:r>
            <a:r>
              <a:rPr lang="ru-RU" dirty="0" smtClean="0"/>
              <a:t>, </a:t>
            </a:r>
            <a:r>
              <a:rPr lang="en-US" dirty="0" smtClean="0"/>
              <a:t>Sheba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44008" y="1340768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Pro Plan</a:t>
            </a:r>
            <a:r>
              <a:rPr lang="ru-RU" dirty="0" smtClean="0"/>
              <a:t> от </a:t>
            </a:r>
            <a:r>
              <a:rPr lang="en-US" dirty="0" smtClean="0"/>
              <a:t>Purina</a:t>
            </a:r>
            <a:r>
              <a:rPr lang="ru-RU" dirty="0" smtClean="0"/>
              <a:t>,</a:t>
            </a:r>
          </a:p>
          <a:p>
            <a:pPr algn="ctr"/>
            <a:r>
              <a:rPr lang="ru-RU" dirty="0" smtClean="0"/>
              <a:t> </a:t>
            </a:r>
            <a:r>
              <a:rPr lang="en-US" dirty="0" smtClean="0"/>
              <a:t>Hill</a:t>
            </a:r>
            <a:r>
              <a:rPr lang="ru-RU" dirty="0" smtClean="0"/>
              <a:t>'</a:t>
            </a:r>
            <a:r>
              <a:rPr lang="en-US" dirty="0" smtClean="0"/>
              <a:t>s</a:t>
            </a:r>
            <a:r>
              <a:rPr lang="ru-RU" dirty="0" smtClean="0"/>
              <a:t>,</a:t>
            </a:r>
            <a:r>
              <a:rPr lang="ru-RU" b="1" dirty="0" smtClean="0"/>
              <a:t> </a:t>
            </a:r>
            <a:r>
              <a:rPr lang="en-US" dirty="0" smtClean="0"/>
              <a:t>Happy Cat</a:t>
            </a:r>
            <a:r>
              <a:rPr lang="ru-RU" dirty="0" smtClean="0"/>
              <a:t>,</a:t>
            </a:r>
            <a:r>
              <a:rPr lang="ru-RU" b="1" dirty="0" smtClean="0"/>
              <a:t> </a:t>
            </a:r>
            <a:r>
              <a:rPr lang="en-US" dirty="0" smtClean="0"/>
              <a:t>Sheba</a:t>
            </a:r>
            <a:r>
              <a:rPr lang="ru-RU" dirty="0" smtClean="0"/>
              <a:t>,</a:t>
            </a:r>
            <a:r>
              <a:rPr lang="ru-RU" b="1" dirty="0" smtClean="0"/>
              <a:t> </a:t>
            </a:r>
            <a:r>
              <a:rPr lang="en-US" dirty="0" smtClean="0"/>
              <a:t>Royal </a:t>
            </a:r>
            <a:r>
              <a:rPr lang="en-US" dirty="0" err="1" smtClean="0"/>
              <a:t>Canin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652120" y="4005064"/>
            <a:ext cx="3203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/>
              <a:t>Для производства кормов </a:t>
            </a:r>
            <a:r>
              <a:rPr lang="ru-RU" sz="1600" dirty="0" err="1" smtClean="0"/>
              <a:t>суперпремиум</a:t>
            </a:r>
            <a:r>
              <a:rPr lang="ru-RU" sz="1600" dirty="0" smtClean="0"/>
              <a:t> класса отбирается мясо только высшего качества. </a:t>
            </a:r>
          </a:p>
          <a:p>
            <a:pPr algn="r"/>
            <a:r>
              <a:rPr lang="ru-RU" sz="1600" dirty="0" smtClean="0"/>
              <a:t>Корм сбалансирован,</a:t>
            </a:r>
          </a:p>
          <a:p>
            <a:pPr algn="r"/>
            <a:r>
              <a:rPr lang="ru-RU" sz="1600" dirty="0" smtClean="0"/>
              <a:t> содержит все необходимые</a:t>
            </a:r>
          </a:p>
          <a:p>
            <a:pPr algn="r"/>
            <a:r>
              <a:rPr lang="ru-RU" sz="1600" dirty="0" smtClean="0"/>
              <a:t> для поддержания здоровья кошки витамины, микроэлементы, </a:t>
            </a:r>
          </a:p>
          <a:p>
            <a:pPr algn="r"/>
            <a:r>
              <a:rPr lang="ru-RU" sz="1600" dirty="0" smtClean="0"/>
              <a:t>минералы, жиры. </a:t>
            </a:r>
            <a:endParaRPr lang="ru-RU" sz="1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Приготовление сухого корма для кошек в домашних условиях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03848" y="4077072"/>
          <a:ext cx="5591944" cy="2595141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2302838"/>
                <a:gridCol w="575420"/>
                <a:gridCol w="660603"/>
                <a:gridCol w="861681"/>
                <a:gridCol w="1191402"/>
              </a:tblGrid>
              <a:tr h="5083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Продукт</a:t>
                      </a:r>
                      <a:endParaRPr lang="ru-RU" sz="1200" dirty="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Белки, гр.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Жиры, гр.</a:t>
                      </a:r>
                      <a:endParaRPr lang="ru-RU" sz="1200" dirty="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Углеводы, гр.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Калорийность, ккал</a:t>
                      </a:r>
                      <a:endParaRPr lang="ru-RU" sz="1200" dirty="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5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Курица, 1 кг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160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140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0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1900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532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Овсяные хлопья геркулес,</a:t>
                      </a:r>
                      <a:endParaRPr lang="ru-RU" sz="12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150 гр.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19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9</a:t>
                      </a:r>
                      <a:endParaRPr lang="ru-RU" sz="1200" dirty="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92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528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532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Яйцо куриное,</a:t>
                      </a:r>
                      <a:endParaRPr lang="ru-RU" sz="12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55 гр.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7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6</a:t>
                      </a:r>
                      <a:endParaRPr lang="ru-RU" sz="1200" dirty="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0,39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96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5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Итого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186</a:t>
                      </a:r>
                      <a:endParaRPr lang="ru-RU" sz="1200" dirty="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155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92,39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2524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5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На 100 гр. сырого продукта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15,43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12,86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7,08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209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95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На 100 гр. сухого продукта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43,24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36,04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19,84</a:t>
                      </a:r>
                      <a:endParaRPr lang="ru-RU" sz="120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586</a:t>
                      </a:r>
                      <a:endParaRPr lang="ru-RU" sz="1200" dirty="0">
                        <a:solidFill>
                          <a:srgbClr val="00000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131840" y="3573016"/>
            <a:ext cx="568863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Пищевая ценность приготовленного корма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2" name="Picture 6" descr="C:\Users\User\Desktop\ПРОЕКТЫ_2.3\носова\87VFhB5C--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998530"/>
            <a:ext cx="2304256" cy="2653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ПРОЕКТЫ_2.3\носова\image-14-10-23-05-29.jpe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124744"/>
            <a:ext cx="237626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ПРОЕКТЫ_2.3\носова\image-14-10-23-05-28.jpe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1124744"/>
            <a:ext cx="194421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esktop\ПРОЕКТЫ_2.3\носова\maxresdefaul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4088" y="1268760"/>
            <a:ext cx="3456383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User\Desktop\ПРОЕКТЫ_2.3\носова\feed-cat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556792"/>
            <a:ext cx="6605935" cy="4540162"/>
          </a:xfrm>
          <a:prstGeom prst="rect">
            <a:avLst/>
          </a:prstGeom>
          <a:noFill/>
        </p:spPr>
      </p:pic>
      <p:pic>
        <p:nvPicPr>
          <p:cNvPr id="5122" name="Picture 2" descr="C:\Users\User\Desktop\ПРОЕКТЫ_2.3\носова\GwRBI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268760"/>
            <a:ext cx="8408773" cy="130281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85</TotalTime>
  <Words>220</Words>
  <Application>Microsoft Office PowerPoint</Application>
  <PresentationFormat>Экран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Справедливость</vt:lpstr>
      <vt:lpstr>«Исследование сухого  кошачьего корма»</vt:lpstr>
      <vt:lpstr>Цель и задачи исследования</vt:lpstr>
      <vt:lpstr>Виды сухих кормов для кошек</vt:lpstr>
      <vt:lpstr>Приготовление сухого корма для кошек в домашних условиях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39</cp:revision>
  <dcterms:created xsi:type="dcterms:W3CDTF">2023-10-14T10:26:05Z</dcterms:created>
  <dcterms:modified xsi:type="dcterms:W3CDTF">2023-10-15T05:10:27Z</dcterms:modified>
</cp:coreProperties>
</file>