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9" r:id="rId1"/>
  </p:sldMasterIdLst>
  <p:sldIdLst>
    <p:sldId id="256" r:id="rId2"/>
    <p:sldId id="257" r:id="rId3"/>
    <p:sldId id="287" r:id="rId4"/>
    <p:sldId id="268" r:id="rId5"/>
    <p:sldId id="274" r:id="rId6"/>
    <p:sldId id="269" r:id="rId7"/>
    <p:sldId id="275" r:id="rId8"/>
    <p:sldId id="277" r:id="rId9"/>
    <p:sldId id="276" r:id="rId10"/>
    <p:sldId id="282" r:id="rId11"/>
    <p:sldId id="279" r:id="rId12"/>
    <p:sldId id="261" r:id="rId13"/>
    <p:sldId id="259" r:id="rId14"/>
    <p:sldId id="260" r:id="rId15"/>
    <p:sldId id="270" r:id="rId16"/>
    <p:sldId id="280" r:id="rId17"/>
    <p:sldId id="286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B788-B019-4492-A851-ED217CD7807B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06DA-F76E-460C-8F88-F9B542F21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103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B788-B019-4492-A851-ED217CD7807B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06DA-F76E-460C-8F88-F9B542F21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002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B788-B019-4492-A851-ED217CD7807B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06DA-F76E-460C-8F88-F9B542F21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051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B788-B019-4492-A851-ED217CD7807B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06DA-F76E-460C-8F88-F9B542F21CBA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1863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B788-B019-4492-A851-ED217CD7807B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06DA-F76E-460C-8F88-F9B542F21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136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B788-B019-4492-A851-ED217CD7807B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06DA-F76E-460C-8F88-F9B542F21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97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B788-B019-4492-A851-ED217CD7807B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06DA-F76E-460C-8F88-F9B542F21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2314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B788-B019-4492-A851-ED217CD7807B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06DA-F76E-460C-8F88-F9B542F21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283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B788-B019-4492-A851-ED217CD7807B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06DA-F76E-460C-8F88-F9B542F21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706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B788-B019-4492-A851-ED217CD7807B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06DA-F76E-460C-8F88-F9B542F21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463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B788-B019-4492-A851-ED217CD7807B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06DA-F76E-460C-8F88-F9B542F21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128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B788-B019-4492-A851-ED217CD7807B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06DA-F76E-460C-8F88-F9B542F21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298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B788-B019-4492-A851-ED217CD7807B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06DA-F76E-460C-8F88-F9B542F21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81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B788-B019-4492-A851-ED217CD7807B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06DA-F76E-460C-8F88-F9B542F21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983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B788-B019-4492-A851-ED217CD7807B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06DA-F76E-460C-8F88-F9B542F21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643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B788-B019-4492-A851-ED217CD7807B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06DA-F76E-460C-8F88-F9B542F21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33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4B788-B019-4492-A851-ED217CD7807B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A06DA-F76E-460C-8F88-F9B542F21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981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704B788-B019-4492-A851-ED217CD7807B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6EA06DA-F76E-460C-8F88-F9B542F21C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117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  <p:sldLayoutId id="2147483903" r:id="rId14"/>
    <p:sldLayoutId id="2147483904" r:id="rId15"/>
    <p:sldLayoutId id="2147483905" r:id="rId16"/>
    <p:sldLayoutId id="2147483906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8908" y="674647"/>
            <a:ext cx="10917381" cy="45489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54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«Вот и стали мы на год взрослее» </a:t>
            </a:r>
            <a:endParaRPr lang="ru-RU" sz="5400" b="1" cap="none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4872" y="212437"/>
            <a:ext cx="88022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города Когалыма «Цветик-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семицветик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45418" y="5366327"/>
            <a:ext cx="3103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воспитатель Важенина Анна Николаевна</a:t>
            </a:r>
            <a:endParaRPr lang="ru-RU" dirty="0"/>
          </a:p>
        </p:txBody>
      </p:sp>
      <p:pic>
        <p:nvPicPr>
          <p:cNvPr id="5" name="Рисунок 2" descr="_vRYtPyJ8m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7055" y="1925204"/>
            <a:ext cx="6188363" cy="4641271"/>
          </a:xfrm>
          <a:prstGeom prst="rect">
            <a:avLst/>
          </a:prstGeom>
          <a:solidFill>
            <a:srgbClr val="FFFFFF">
              <a:shade val="85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704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0908" y="203199"/>
            <a:ext cx="5817603" cy="42980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82326" y="2167511"/>
            <a:ext cx="5489644" cy="39470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4443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41965" y="101602"/>
            <a:ext cx="7366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015092" y="837377"/>
            <a:ext cx="3943928" cy="54095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576290" y="1113561"/>
            <a:ext cx="4230257" cy="5143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7072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00218" y="85559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ОГОРОД НА ПОДОКОННИКЕ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94145" y="545525"/>
            <a:ext cx="4645891" cy="5143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090805" y="734869"/>
            <a:ext cx="4858327" cy="5143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853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6821" y="247736"/>
            <a:ext cx="87207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568890" y="2102994"/>
            <a:ext cx="4738258" cy="32310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9346" y="1049195"/>
            <a:ext cx="4969837" cy="24698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3236" y="3718505"/>
            <a:ext cx="5420598" cy="2997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5176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400299" y="1231242"/>
            <a:ext cx="4354457" cy="56267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6182" y="1722686"/>
            <a:ext cx="5799964" cy="34105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806945" y="264230"/>
            <a:ext cx="49777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МУЗЫКАЛЬНОЕ ЗАНЯТИЕ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53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00217" y="85559"/>
            <a:ext cx="70196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– РОЛЕВЫЕ ИГРЫ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5971" y="951345"/>
            <a:ext cx="5128491" cy="48306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1255" y="951345"/>
            <a:ext cx="5707625" cy="53617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6064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091" y="1477817"/>
            <a:ext cx="5663324" cy="38792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0726" y="1552451"/>
            <a:ext cx="5735783" cy="40771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535912" y="260988"/>
            <a:ext cx="26613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СТЕНГАЗЕТЫ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57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79273" y="812799"/>
            <a:ext cx="63730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 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.pinimg.com/originals/fc/17/e5/fc17e51f60ef18c70db6e42f59a44e9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400" y="1564104"/>
            <a:ext cx="5030567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70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49237" y="1511661"/>
            <a:ext cx="5235653" cy="46137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123371" y="901464"/>
            <a:ext cx="5048924" cy="56474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3823855" y="360218"/>
            <a:ext cx="5310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УТРЕННИЙ ПРИЁМ 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64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6873" y="0"/>
            <a:ext cx="73152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КУЛЬТУРНО-ГИГЕНИЧЕСКИЕ НАВЫКИ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87983" y="2040397"/>
            <a:ext cx="5327160" cy="36391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602276" y="2353743"/>
            <a:ext cx="5292434" cy="3047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7693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95389" y="1044069"/>
            <a:ext cx="4347365" cy="56105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677441" y="1247361"/>
            <a:ext cx="4378935" cy="51723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918692" y="360220"/>
            <a:ext cx="6585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САМООБСЛУЖИВАНИЯ 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83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000" y="1279273"/>
            <a:ext cx="5237018" cy="48444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1400" y="1279273"/>
            <a:ext cx="5497945" cy="48444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126509" y="240146"/>
            <a:ext cx="6493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ОБЩЕСТВЕННО-ПОЛЕЗНЫЙ ТРУД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11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982" y="923637"/>
            <a:ext cx="5098472" cy="5176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6617" y="1283854"/>
            <a:ext cx="5760945" cy="42487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3287673" y="122443"/>
            <a:ext cx="64305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ОБЩЕСТВЕННО-ПОЛЕЗНЫЙ ТРУД</a:t>
            </a:r>
          </a:p>
        </p:txBody>
      </p:sp>
    </p:spTree>
    <p:extLst>
      <p:ext uri="{BB962C8B-B14F-4D97-AF65-F5344CB8AC3E}">
        <p14:creationId xmlns:p14="http://schemas.microsoft.com/office/powerpoint/2010/main" val="322207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01453" y="127962"/>
            <a:ext cx="755534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ЭЛЕМЕНТАРНЫХ МАТЕМАТИЧЕСКИХ ПРЕДСТАВЛЕНИЙ</a:t>
            </a:r>
          </a:p>
          <a:p>
            <a:pPr algn="ctr"/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1673" y="1155868"/>
            <a:ext cx="7767782" cy="24186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9126" y="3574473"/>
            <a:ext cx="5911271" cy="31510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8127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274118" y="966277"/>
            <a:ext cx="3488303" cy="54719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867236" y="1192068"/>
            <a:ext cx="3611418" cy="5143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3842326" y="334924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 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74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048826" y="773413"/>
            <a:ext cx="3698744" cy="53980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062740" y="375208"/>
            <a:ext cx="3698745" cy="61944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967985" y="150151"/>
            <a:ext cx="39690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 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75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718</TotalTime>
  <Words>57</Words>
  <Application>Microsoft Office PowerPoint</Application>
  <PresentationFormat>Широкоэкранный</PresentationFormat>
  <Paragraphs>20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AnnaPiligrimova@outlook.com</dc:creator>
  <cp:lastModifiedBy>AnnaPiligrimova@outlook.com</cp:lastModifiedBy>
  <cp:revision>51</cp:revision>
  <dcterms:created xsi:type="dcterms:W3CDTF">2023-04-05T07:30:24Z</dcterms:created>
  <dcterms:modified xsi:type="dcterms:W3CDTF">2023-10-15T06:15:32Z</dcterms:modified>
</cp:coreProperties>
</file>