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58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/>
              <a:t>Волшебный мир театра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96786"/>
            <a:ext cx="6815669" cy="132080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Старшая группа «Сказка»</a:t>
            </a:r>
          </a:p>
          <a:p>
            <a:pPr algn="r"/>
            <a:r>
              <a:rPr lang="ru-RU" dirty="0" smtClean="0"/>
              <a:t>Воспитатели: </a:t>
            </a:r>
            <a:r>
              <a:rPr lang="ru-RU" dirty="0" err="1" smtClean="0"/>
              <a:t>Харлашкина</a:t>
            </a:r>
            <a:r>
              <a:rPr lang="ru-RU" dirty="0" smtClean="0"/>
              <a:t> Т.А. </a:t>
            </a:r>
          </a:p>
          <a:p>
            <a:pPr algn="r"/>
            <a:r>
              <a:rPr lang="ru-RU" dirty="0" err="1" smtClean="0"/>
              <a:t>Байерлейн</a:t>
            </a:r>
            <a:r>
              <a:rPr lang="ru-RU" dirty="0" smtClean="0"/>
              <a:t> О.С.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513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3029" b="21029"/>
          <a:stretch/>
        </p:blipFill>
        <p:spPr>
          <a:xfrm>
            <a:off x="1256892" y="1306285"/>
            <a:ext cx="4373200" cy="43441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32685" b="29257"/>
          <a:stretch/>
        </p:blipFill>
        <p:spPr>
          <a:xfrm>
            <a:off x="6047633" y="1306285"/>
            <a:ext cx="5279360" cy="434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969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3029" b="32000"/>
          <a:stretch/>
        </p:blipFill>
        <p:spPr>
          <a:xfrm>
            <a:off x="1087074" y="1345473"/>
            <a:ext cx="4629894" cy="35008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31657" b="32686"/>
          <a:stretch/>
        </p:blipFill>
        <p:spPr>
          <a:xfrm>
            <a:off x="6289748" y="1345472"/>
            <a:ext cx="4540857" cy="350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33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28230" b="26513"/>
          <a:stretch/>
        </p:blipFill>
        <p:spPr>
          <a:xfrm>
            <a:off x="1034823" y="1188720"/>
            <a:ext cx="4464640" cy="43687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68000"/>
          <a:stretch/>
        </p:blipFill>
        <p:spPr>
          <a:xfrm>
            <a:off x="5659074" y="1498598"/>
            <a:ext cx="5418534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49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302" y="1359082"/>
            <a:ext cx="8976360" cy="439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80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R="179705" indent="0" algn="just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 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Осознание детьми ценности межличностных отношений с окружающими людьми.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применять в жизни полученные знания (например – как избежать конфликта или выйти из сложной конфликтной ситуации).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Повышения уровня групповой сплоченности.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Снижение до минимума наличия агрессивности в поведении детей.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Достижение эффективности процесса социализации ребенка. </a:t>
            </a:r>
            <a:endParaRPr lang="ru-RU" sz="1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79705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строятся в доступной и интересной для детей форме. В основном используются игры на развитие воображения, игры на выражение движений, эмоции, мимике, жестов; разыгрывание сказок с различными видами театра.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80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959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179705" algn="l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навыков социализации ребенка средствами театральной деятельности.</a:t>
            </a:r>
            <a:endParaRPr lang="ru-RU" sz="24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79705" indent="0" algn="just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indent="44958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межличностные отношения старших дошкольников;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indent="44958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устранить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конфликтные ситуации между сверстниками;</a:t>
            </a:r>
            <a:endParaRPr lang="ru-RU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indent="44958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взаимодействовать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окружающими;</a:t>
            </a:r>
            <a:endParaRPr lang="ru-RU" sz="1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79705" indent="44958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установить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дружелюбную обстановку в коллективе.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597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 этап (сентябрь – ноябрь)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179705" indent="0" algn="just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создать дружелюбную обстановку в коллективе, раскрепостить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9705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этом этапе используются такие методы как: беседы, игры на имитацию движений и на развитие воображения.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390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 этап (декабрь – февраль)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179705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9705" indent="0">
              <a:spcAft>
                <a:spcPts val="0"/>
              </a:spcAft>
              <a:buNone/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заключается в преодолении нарушений коммуникации в системе «Ребенок  - сверстник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9705" indent="0"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данном этапе профилактической работы целесообразно использовать коммуникативные игры и упражнения, которые помогают детям научиться общаться друг с другом, получить признание со стороны сверстников, научиться ориентироваться на чувства  переживания сверстников, добиваться совместных результатов в деятельности.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065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 этап (март – май)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179705" indent="0"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дружелюбного коллектива, чувства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раскрепощённости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уверенности в себе.</a:t>
            </a:r>
          </a:p>
          <a:p>
            <a:pPr marR="179705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Третий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 работы направлен на расширение поведенческого «репертуара» дошкольников, развитие у них умения позитивно разрешать проблемные ситуации. Формирование дружелюбного коллектива, чувства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раскрепощённости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уверенности в себе.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264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223" y="1916974"/>
            <a:ext cx="5068389" cy="38012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8045" y="1088962"/>
            <a:ext cx="4945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сказки «Гуси – лебеди»</a:t>
            </a:r>
          </a:p>
        </p:txBody>
      </p:sp>
    </p:spTree>
    <p:extLst>
      <p:ext uri="{BB962C8B-B14F-4D97-AF65-F5344CB8AC3E}">
        <p14:creationId xmlns:p14="http://schemas.microsoft.com/office/powerpoint/2010/main" val="2656078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6457" b="24114"/>
          <a:stretch/>
        </p:blipFill>
        <p:spPr>
          <a:xfrm>
            <a:off x="865005" y="1332412"/>
            <a:ext cx="5117784" cy="4362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224" t="31314" r="-2224" b="28572"/>
          <a:stretch/>
        </p:blipFill>
        <p:spPr>
          <a:xfrm>
            <a:off x="6325279" y="1332412"/>
            <a:ext cx="5000215" cy="433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07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9886" b="24114"/>
          <a:stretch/>
        </p:blipFill>
        <p:spPr>
          <a:xfrm>
            <a:off x="878068" y="1018902"/>
            <a:ext cx="5118175" cy="39838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39543" b="24115"/>
          <a:stretch/>
        </p:blipFill>
        <p:spPr>
          <a:xfrm>
            <a:off x="6217920" y="1018904"/>
            <a:ext cx="5069885" cy="398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77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3372" b="29599"/>
          <a:stretch/>
        </p:blipFill>
        <p:spPr>
          <a:xfrm>
            <a:off x="878069" y="1227909"/>
            <a:ext cx="4813206" cy="38535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37486" b="24800"/>
          <a:stretch/>
        </p:blipFill>
        <p:spPr>
          <a:xfrm>
            <a:off x="6300847" y="1227909"/>
            <a:ext cx="4725699" cy="385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580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55</TotalTime>
  <Words>239</Words>
  <Application>Microsoft Office PowerPoint</Application>
  <PresentationFormat>Широкоэкранный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</vt:lpstr>
      <vt:lpstr>Garamond</vt:lpstr>
      <vt:lpstr>Times New Roman</vt:lpstr>
      <vt:lpstr>Натуральные материалы</vt:lpstr>
      <vt:lpstr>Волшебный мир театра</vt:lpstr>
      <vt:lpstr>Цель проекта: формирование навыков социализации ребенка средствами театральной деятельности.</vt:lpstr>
      <vt:lpstr>1 этап (сентябрь – ноябрь) </vt:lpstr>
      <vt:lpstr>2 этап (декабрь – февраль) </vt:lpstr>
      <vt:lpstr>3 этап (март – май)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Волшебный мир театра</dc:title>
  <dc:creator>1</dc:creator>
  <cp:lastModifiedBy>1</cp:lastModifiedBy>
  <cp:revision>6</cp:revision>
  <dcterms:created xsi:type="dcterms:W3CDTF">2023-04-20T10:32:11Z</dcterms:created>
  <dcterms:modified xsi:type="dcterms:W3CDTF">2023-04-20T11:27:29Z</dcterms:modified>
</cp:coreProperties>
</file>