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65" r:id="rId4"/>
    <p:sldId id="258" r:id="rId5"/>
    <p:sldId id="257" r:id="rId6"/>
    <p:sldId id="259" r:id="rId7"/>
    <p:sldId id="264" r:id="rId8"/>
    <p:sldId id="260" r:id="rId9"/>
    <p:sldId id="261" r:id="rId10"/>
    <p:sldId id="263" r:id="rId11"/>
    <p:sldId id="262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1400" dirty="0"/>
              <a:t/>
            </a:r>
            <a:br>
              <a:rPr lang="ru-RU" sz="1400" dirty="0"/>
            </a:br>
            <a:r>
              <a:rPr lang="ru-RU" sz="3200" dirty="0">
                <a:solidFill>
                  <a:srgbClr val="002060"/>
                </a:solidFill>
              </a:rPr>
              <a:t>«Нейропсихологические игры и </a:t>
            </a:r>
            <a:r>
              <a:rPr lang="ru-RU" sz="3200" dirty="0" smtClean="0">
                <a:solidFill>
                  <a:srgbClr val="002060"/>
                </a:solidFill>
              </a:rPr>
              <a:t>упражнения»</a:t>
            </a: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 Т.А. </a:t>
            </a:r>
            <a:r>
              <a:rPr lang="ru-RU" dirty="0" err="1" smtClean="0"/>
              <a:t>Харлашкина</a:t>
            </a:r>
            <a:endParaRPr lang="ru-RU" dirty="0"/>
          </a:p>
          <a:p>
            <a:r>
              <a:rPr lang="ru-RU" dirty="0" smtClean="0"/>
              <a:t>О.С. </a:t>
            </a:r>
            <a:r>
              <a:rPr lang="ru-RU" dirty="0" err="1" smtClean="0"/>
              <a:t>Байерлейн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182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40" y="574766"/>
            <a:ext cx="7228114" cy="542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64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5" t="5159" r="6613" b="9629"/>
          <a:stretch/>
        </p:blipFill>
        <p:spPr>
          <a:xfrm>
            <a:off x="1685109" y="1018901"/>
            <a:ext cx="7236822" cy="547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51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1753" y="1751391"/>
            <a:ext cx="7766936" cy="1646302"/>
          </a:xfrm>
        </p:spPr>
        <p:txBody>
          <a:bodyPr/>
          <a:lstStyle/>
          <a:p>
            <a:r>
              <a:rPr lang="ru-RU" sz="4400" dirty="0" smtClean="0"/>
              <a:t>Благодарим за снимание!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75633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49680"/>
            <a:ext cx="8596668" cy="579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Синхронизирование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двух полушарий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головного мозга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5">
            <a:extLst>
              <a:ext uri="{FF2B5EF4-FFF2-40B4-BE49-F238E27FC236}">
                <a16:creationId xmlns:a16="http://schemas.microsoft.com/office/drawing/2014/main" id="{B75C8100-9781-A549-BF8C-745DB1CF0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756" y="1918452"/>
            <a:ext cx="3498867" cy="285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12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026" y="1223554"/>
            <a:ext cx="8596668" cy="6052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Задачи </a:t>
            </a:r>
            <a:r>
              <a:rPr lang="ru-RU" sz="2800" dirty="0" err="1" smtClean="0"/>
              <a:t>нейрогимнастики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межполушарной специализации.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межполушарного взаимодействия.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комиссур (межполушарных связей).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Синхронизация работы полушарий.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мелкой моторики.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способностей.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памяти, внимания.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речи.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мышления.</a:t>
            </a:r>
          </a:p>
        </p:txBody>
      </p:sp>
      <p:pic>
        <p:nvPicPr>
          <p:cNvPr id="6" name="Picture 4" descr="https://viverdeblog.com/wp-content/uploads/2017/01/thumb-como-cerebro-aprend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6" t="18223" r="22778" b="6851"/>
          <a:stretch/>
        </p:blipFill>
        <p:spPr bwMode="auto">
          <a:xfrm>
            <a:off x="6553564" y="2037807"/>
            <a:ext cx="2864130" cy="328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04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Каким детям необходима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нейрогимнастика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67811"/>
            <a:ext cx="8596668" cy="484110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«не слышит» взрослых, на замечания не реагирует или, наоборот, чересчур медлительный и пассивный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заметна эмоциональная нестабильность, резкие перепады настроения;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дефицита внимания;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путает «лево» и «право», сезоны, жалуется на память;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ориентируется в пространстве, не может скоординировать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переключается с одного действия на другое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присутствуют навязчивые движения (почёсывания, рисует/пишет с высунутым языком, грызёт ногти и т.д.);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утомляется, не может сосредоточиться на задании, тяжело осваивает чтение, грамоту и счёт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проблемы с речью разной сложности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слабая познавательная деятельность;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развита мелкая и общая моторика и т.д.</a:t>
            </a:r>
          </a:p>
        </p:txBody>
      </p:sp>
    </p:spTree>
    <p:extLst>
      <p:ext uri="{BB962C8B-B14F-4D97-AF65-F5344CB8AC3E}">
        <p14:creationId xmlns:p14="http://schemas.microsoft.com/office/powerpoint/2010/main" val="730138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037" y="1066421"/>
            <a:ext cx="6560152" cy="4907402"/>
          </a:xfrm>
        </p:spPr>
      </p:pic>
    </p:spTree>
    <p:extLst>
      <p:ext uri="{BB962C8B-B14F-4D97-AF65-F5344CB8AC3E}">
        <p14:creationId xmlns:p14="http://schemas.microsoft.com/office/powerpoint/2010/main" val="378419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0" t="18377" r="4607" b="5901"/>
          <a:stretch/>
        </p:blipFill>
        <p:spPr>
          <a:xfrm>
            <a:off x="1306284" y="705394"/>
            <a:ext cx="8216539" cy="5551713"/>
          </a:xfrm>
        </p:spPr>
      </p:pic>
    </p:spTree>
    <p:extLst>
      <p:ext uri="{BB962C8B-B14F-4D97-AF65-F5344CB8AC3E}">
        <p14:creationId xmlns:p14="http://schemas.microsoft.com/office/powerpoint/2010/main" val="3641400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018" y="832756"/>
            <a:ext cx="7006045" cy="525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71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7" t="19127" r="5566" b="4601"/>
          <a:stretch/>
        </p:blipFill>
        <p:spPr>
          <a:xfrm>
            <a:off x="1724297" y="1217595"/>
            <a:ext cx="7289074" cy="498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8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4" t="19687" r="5148"/>
          <a:stretch/>
        </p:blipFill>
        <p:spPr>
          <a:xfrm>
            <a:off x="1254034" y="574765"/>
            <a:ext cx="7620052" cy="535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2594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</TotalTime>
  <Words>200</Words>
  <Application>Microsoft Office PowerPoint</Application>
  <PresentationFormat>Широкоэкранный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Trebuchet MS</vt:lpstr>
      <vt:lpstr>Wingdings</vt:lpstr>
      <vt:lpstr>Wingdings 3</vt:lpstr>
      <vt:lpstr>Аспект</vt:lpstr>
      <vt:lpstr> «Нейропсихологические игры и упражнения» </vt:lpstr>
      <vt:lpstr>Цель:</vt:lpstr>
      <vt:lpstr>Задачи нейрогимнастики</vt:lpstr>
      <vt:lpstr>Каким детям необходима нейрогимнастика: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снимание!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«Нейропсихологические игры и упражнения»</dc:title>
  <dc:creator>1</dc:creator>
  <cp:lastModifiedBy>1</cp:lastModifiedBy>
  <cp:revision>8</cp:revision>
  <dcterms:created xsi:type="dcterms:W3CDTF">2023-01-19T15:48:23Z</dcterms:created>
  <dcterms:modified xsi:type="dcterms:W3CDTF">2023-01-19T17:28:16Z</dcterms:modified>
</cp:coreProperties>
</file>