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8" r:id="rId4"/>
    <p:sldId id="258" r:id="rId5"/>
    <p:sldId id="261" r:id="rId6"/>
    <p:sldId id="272" r:id="rId7"/>
    <p:sldId id="259" r:id="rId8"/>
    <p:sldId id="265" r:id="rId9"/>
    <p:sldId id="260" r:id="rId10"/>
    <p:sldId id="270" r:id="rId11"/>
    <p:sldId id="267" r:id="rId12"/>
    <p:sldId id="269" r:id="rId13"/>
    <p:sldId id="262" r:id="rId14"/>
    <p:sldId id="266" r:id="rId15"/>
    <p:sldId id="273" r:id="rId16"/>
    <p:sldId id="274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374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15.10.2023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loveopium.ru/priroda/zapovednik-krasnoyarskie-stolby.html" TargetMode="External"/><Relationship Id="rId3" Type="http://schemas.openxmlformats.org/officeDocument/2006/relationships/hyperlink" Target="http://www.putevoditel.nakurorte.ru/458-zapovednik_krasnojarskie_stolby.html" TargetMode="External"/><Relationship Id="rId7" Type="http://schemas.openxmlformats.org/officeDocument/2006/relationships/hyperlink" Target="http://commons.wikimedia.org/wiki/File:%D0%9F%D0%B5%D1%80%D0%B2%D1%8B%D0%B9_%D1%81%D1%82%D0%BE%D0%BB%D0%B1.JPG?uselang=ru" TargetMode="External"/><Relationship Id="rId2" Type="http://schemas.openxmlformats.org/officeDocument/2006/relationships/hyperlink" Target="http://culture.ru/atlas/object/72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h.ru/files/a/1/4627/images/200.jpg" TargetMode="External"/><Relationship Id="rId11" Type="http://schemas.openxmlformats.org/officeDocument/2006/relationships/hyperlink" Target="http://www.floranimal.ru/national/park.php?pid=45" TargetMode="External"/><Relationship Id="rId5" Type="http://schemas.openxmlformats.org/officeDocument/2006/relationships/hyperlink" Target="http://xaxor.com/images/95663325/these_funny_animals_468_640_29.jpg" TargetMode="External"/><Relationship Id="rId10" Type="http://schemas.openxmlformats.org/officeDocument/2006/relationships/hyperlink" Target="http://www.stolby.ru/Mat/Krutovskaya/1/ill.asp" TargetMode="External"/><Relationship Id="rId4" Type="http://schemas.openxmlformats.org/officeDocument/2006/relationships/hyperlink" Target="http://www.liveinternet.ru/users/4029501/post167079911/" TargetMode="External"/><Relationship Id="rId9" Type="http://schemas.openxmlformats.org/officeDocument/2006/relationships/hyperlink" Target="http://saanvi.ru/fac.php?filename=txt/photosession/stolby_2011_3.tx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764704"/>
            <a:ext cx="6327053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ЗАПОВЕДНИК </a:t>
            </a:r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КРАСНОЯРСКИЕ СТОЛБЫ»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0750" y="2348880"/>
            <a:ext cx="476250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43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0493" y="5258603"/>
            <a:ext cx="7974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Маралы живут небольшими семейными или смешанными группами от 2 до 8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животных.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274"/>
          <a:stretch/>
        </p:blipFill>
        <p:spPr>
          <a:xfrm>
            <a:off x="1371560" y="692696"/>
            <a:ext cx="6652498" cy="42383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2909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5335995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На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«Столбах»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был создан удивительный живой уголок – приют доктора Айболита.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76672"/>
            <a:ext cx="3229724" cy="4828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448" y="1844824"/>
            <a:ext cx="4572000" cy="2578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0847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2996" y="5146749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«Приют доктора Айболита»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– это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зоопарк для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 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больных животных 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и подранков.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После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лечения их обычно выпускают обратно на волю.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60876"/>
            <a:ext cx="3810000" cy="47339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90811"/>
            <a:ext cx="3810000" cy="25050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847" y="2955752"/>
            <a:ext cx="3456385" cy="219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24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998" y="4450718"/>
            <a:ext cx="792000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	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Для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красноярских скалолазов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«Столбы»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- дом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родной, они даже строят среди скал избушки.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Несмотря на то, что у каждой избушки есть хозяева, гостям всегда рады, в еде и ночлеге не откажут.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Это -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закон.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3549"/>
          <a:stretch/>
        </p:blipFill>
        <p:spPr>
          <a:xfrm>
            <a:off x="1819539" y="651807"/>
            <a:ext cx="5937844" cy="37989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4799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5609607"/>
            <a:ext cx="59142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На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«Столбах»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всегда много туристов.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96"/>
          <a:stretch/>
        </p:blipFill>
        <p:spPr>
          <a:xfrm>
            <a:off x="952881" y="692696"/>
            <a:ext cx="7238237" cy="4555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7571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62841" y="5135054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Растения и животные живут в привычной, природной среде под охраной государства.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37440" y="462025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В заповеднике запрещены охота, рыбалка, рубка деревьев, сбор растений.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279" y="1501130"/>
            <a:ext cx="3484893" cy="2613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1679" y="1501130"/>
            <a:ext cx="4366513" cy="2613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442" t="10307" r="5273" b="11220"/>
          <a:stretch/>
        </p:blipFill>
        <p:spPr>
          <a:xfrm>
            <a:off x="3005646" y="2948463"/>
            <a:ext cx="3132707" cy="21865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68309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347864" y="4311075"/>
            <a:ext cx="4968552" cy="175432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ru-RU" i="1" dirty="0">
                <a:solidFill>
                  <a:srgbClr val="002060"/>
                </a:solidFill>
                <a:latin typeface="Comic Sans MS"/>
                <a:cs typeface="Consolas" panose="020B0609020204030204" pitchFamily="49" charset="0"/>
              </a:rPr>
              <a:t>Презентацию </a:t>
            </a:r>
            <a:r>
              <a:rPr lang="ru-RU" i="1" dirty="0" smtClean="0">
                <a:solidFill>
                  <a:srgbClr val="002060"/>
                </a:solidFill>
                <a:latin typeface="Comic Sans MS"/>
                <a:cs typeface="Consolas" panose="020B0609020204030204" pitchFamily="49" charset="0"/>
              </a:rPr>
              <a:t>подготовила:                        воспитатель </a:t>
            </a:r>
            <a:r>
              <a:rPr lang="ru-RU" i="1" dirty="0">
                <a:solidFill>
                  <a:srgbClr val="002060"/>
                </a:solidFill>
                <a:latin typeface="Comic Sans MS"/>
                <a:cs typeface="Consolas" panose="020B0609020204030204" pitchFamily="49" charset="0"/>
              </a:rPr>
              <a:t>первой </a:t>
            </a:r>
            <a:r>
              <a:rPr lang="ru-RU" i="1" dirty="0" smtClean="0">
                <a:solidFill>
                  <a:srgbClr val="002060"/>
                </a:solidFill>
                <a:latin typeface="Comic Sans MS"/>
                <a:cs typeface="Consolas" panose="020B0609020204030204" pitchFamily="49" charset="0"/>
              </a:rPr>
              <a:t>квалификационной категории</a:t>
            </a:r>
            <a:endParaRPr lang="ru-RU" i="1" dirty="0">
              <a:solidFill>
                <a:srgbClr val="002060"/>
              </a:solidFill>
              <a:latin typeface="Comic Sans MS"/>
              <a:cs typeface="Consolas" panose="020B0609020204030204" pitchFamily="49" charset="0"/>
            </a:endParaRPr>
          </a:p>
          <a:p>
            <a:pPr algn="r"/>
            <a:r>
              <a:rPr lang="ru-RU" i="1" dirty="0">
                <a:solidFill>
                  <a:srgbClr val="002060"/>
                </a:solidFill>
                <a:latin typeface="Comic Sans MS"/>
                <a:cs typeface="Consolas" panose="020B0609020204030204" pitchFamily="49" charset="0"/>
              </a:rPr>
              <a:t>Бурдейная Наталья </a:t>
            </a:r>
            <a:r>
              <a:rPr lang="ru-RU" i="1" dirty="0" smtClean="0">
                <a:solidFill>
                  <a:srgbClr val="002060"/>
                </a:solidFill>
                <a:latin typeface="Comic Sans MS"/>
                <a:cs typeface="Consolas" panose="020B0609020204030204" pitchFamily="49" charset="0"/>
              </a:rPr>
              <a:t>Викторовна                          МКДОУ «Улыбка»</a:t>
            </a:r>
          </a:p>
          <a:p>
            <a:pPr algn="r" eaLnBrk="1" hangingPunct="1"/>
            <a:r>
              <a:rPr lang="ru-RU" i="1" dirty="0" smtClean="0">
                <a:solidFill>
                  <a:srgbClr val="002060"/>
                </a:solidFill>
                <a:latin typeface="Comic Sans MS"/>
                <a:cs typeface="Consolas" panose="020B0609020204030204" pitchFamily="49" charset="0"/>
              </a:rPr>
              <a:t>г. Бородино Красноярский край</a:t>
            </a:r>
            <a:endParaRPr lang="ru-RU" i="1" dirty="0">
              <a:solidFill>
                <a:srgbClr val="002060"/>
              </a:solidFill>
              <a:latin typeface="Comic Sans MS"/>
              <a:cs typeface="Consolas" panose="020B06090202040302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052736"/>
            <a:ext cx="821537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Спасибо</a:t>
            </a:r>
          </a:p>
          <a:p>
            <a:pPr algn="ctr"/>
            <a:r>
              <a:rPr lang="ru-RU" sz="66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 внимание!</a:t>
            </a:r>
            <a:endParaRPr lang="ru-RU" sz="6600" b="1" spc="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2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77686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Интернет  ресурсы:</a:t>
            </a:r>
          </a:p>
          <a:p>
            <a:pPr algn="ctr"/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  <a:hlinkClick r:id="rId2"/>
            </a:endParaRPr>
          </a:p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2"/>
              </a:rPr>
              <a:t>http</a:t>
            </a: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2"/>
              </a:rPr>
              <a:t>://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2"/>
              </a:rPr>
              <a:t>culture.ru/atlas/object/720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портал культурного наследия России</a:t>
            </a:r>
          </a:p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3"/>
              </a:rPr>
              <a:t>http://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3"/>
              </a:rPr>
              <a:t>www.putevoditel.nakurorte.ru/458-zapovednik_krasnojarskie_stolby.html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3"/>
              </a:rPr>
              <a:t>Заповедник Красноярские Столбы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4"/>
              </a:rPr>
              <a:t>http://www.liveinternet.ru/users/4029501/post167079911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4"/>
              </a:rPr>
              <a:t>/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КРАСНОЯРСК. ЗАПОВЕДНИК "СТОЛБЫ"</a:t>
            </a:r>
          </a:p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5"/>
              </a:rPr>
              <a:t>http://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5"/>
              </a:rPr>
              <a:t>xaxor.com/images/95663325/these_funny_animals_468_640_29.jpg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рысь</a:t>
            </a:r>
          </a:p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6"/>
              </a:rPr>
              <a:t>http://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6"/>
              </a:rPr>
              <a:t>uh.ru/files/a/1/4627/images/200.jpg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медведь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7"/>
              </a:rPr>
              <a:t>http://commons.wikimedia.org/wiki/File:%D0%9F%D0%B5%D1%80%D0%B2%D1%8B%D0%B9_%D1%81%D1%82%D0%BE%D0%BB%D0%B1.JPG?uselang=ru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Первый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столб</a:t>
            </a:r>
          </a:p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8"/>
              </a:rPr>
              <a:t>http://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8"/>
              </a:rPr>
              <a:t>loveopium.ru/priroda/zapovednik-krasnoyarskie-stolby.html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фото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Заповедник «Красноярские столбы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»</a:t>
            </a:r>
          </a:p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9"/>
              </a:rPr>
              <a:t>http://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9"/>
              </a:rPr>
              <a:t>saanvi.ru/fac.php?filename=txt/photosession/stolby_2011_3.txt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Красноярские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Столбы фото</a:t>
            </a:r>
          </a:p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10"/>
              </a:rPr>
              <a:t>http://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10"/>
              </a:rPr>
              <a:t>www.stolby.ru/Mat/Krutovskaya/1/ill.asp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чёрно-белое фото</a:t>
            </a:r>
          </a:p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11"/>
              </a:rPr>
              <a:t>http://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hlinkClick r:id="rId11"/>
              </a:rPr>
              <a:t>www.floranimal.ru/national/park.php?pid=45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фото красная книга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32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989004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нескольких километрах от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Красноярска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есть удивительное место, жемчужина сибирской природы – заповедник «Столбы».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7788" y="548680"/>
            <a:ext cx="5920432" cy="4440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6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5922" y="593822"/>
            <a:ext cx="68548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Заповедник «Столбы»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– это гордость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Красноярска. </a:t>
            </a:r>
            <a:r>
              <a:rPr lang="ru-RU" dirty="0"/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200759"/>
            <a:ext cx="6662514" cy="445648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5784915"/>
            <a:ext cx="77768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Он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был основан в 1925 году для охраны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природы.  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70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5229200"/>
            <a:ext cx="71825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Сказочная и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величественная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природа заповедника.  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80" t="12349" r="2097" b="3856"/>
          <a:stretch/>
        </p:blipFill>
        <p:spPr>
          <a:xfrm>
            <a:off x="1346445" y="548680"/>
            <a:ext cx="6799007" cy="451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04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935" y="4725144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Миллионы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лет дожди и ветры, мороз и солнце высекали из дикого камня причудливые фигуры. Почти все скалы заповедника имеют имена: «Дед», «Большой Беркут», «Львиные ворота», «Гриф», «Перья» и другие.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 </a:t>
            </a: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376" y="625922"/>
            <a:ext cx="5901248" cy="393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23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827584" y="390750"/>
            <a:ext cx="2913220" cy="4528273"/>
            <a:chOff x="578660" y="340887"/>
            <a:chExt cx="3642250" cy="5445224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8660" y="340887"/>
              <a:ext cx="3642250" cy="544522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4" name="TextBox 3"/>
            <p:cNvSpPr txBox="1"/>
            <p:nvPr/>
          </p:nvSpPr>
          <p:spPr>
            <a:xfrm>
              <a:off x="965022" y="4920217"/>
              <a:ext cx="968407" cy="555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glow rad="101600">
                      <a:schemeClr val="bg1">
                        <a:alpha val="78000"/>
                      </a:schemeClr>
                    </a:glow>
                  </a:effectLst>
                  <a:latin typeface="Comic Sans MS" pitchFamily="66" charset="0"/>
                </a:rPr>
                <a:t>Дед</a:t>
              </a:r>
              <a:endParaRPr lang="ru-RU" sz="2400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chemeClr val="bg1">
                      <a:alpha val="78000"/>
                    </a:schemeClr>
                  </a:glow>
                </a:effectLst>
                <a:latin typeface="Comic Sans MS" pitchFamily="66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051866" y="482705"/>
            <a:ext cx="3399119" cy="4436318"/>
            <a:chOff x="5043292" y="436728"/>
            <a:chExt cx="3399119" cy="443631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114"/>
            <a:stretch/>
          </p:blipFill>
          <p:spPr>
            <a:xfrm>
              <a:off x="5043292" y="436728"/>
              <a:ext cx="3399119" cy="443631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0" name="TextBox 9"/>
            <p:cNvSpPr txBox="1"/>
            <p:nvPr/>
          </p:nvSpPr>
          <p:spPr>
            <a:xfrm>
              <a:off x="7020272" y="4149078"/>
              <a:ext cx="11336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glow rad="101600">
                      <a:schemeClr val="bg1">
                        <a:alpha val="78000"/>
                      </a:schemeClr>
                    </a:glow>
                  </a:effectLst>
                  <a:latin typeface="Comic Sans MS" pitchFamily="66" charset="0"/>
                </a:rPr>
                <a:t>Перья</a:t>
              </a:r>
              <a:endParaRPr lang="ru-RU" sz="2400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chemeClr val="bg1">
                      <a:alpha val="78000"/>
                    </a:schemeClr>
                  </a:glow>
                </a:effectLst>
                <a:latin typeface="Comic Sans MS" pitchFamily="66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843808" y="1686404"/>
            <a:ext cx="3180181" cy="4298068"/>
            <a:chOff x="5004048" y="344773"/>
            <a:chExt cx="3396205" cy="4528273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4048" y="344773"/>
              <a:ext cx="3396205" cy="452827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" name="TextBox 6"/>
            <p:cNvSpPr txBox="1"/>
            <p:nvPr/>
          </p:nvSpPr>
          <p:spPr>
            <a:xfrm>
              <a:off x="5384321" y="4168611"/>
              <a:ext cx="2921995" cy="486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glow rad="101600">
                      <a:schemeClr val="bg1">
                        <a:alpha val="88000"/>
                      </a:schemeClr>
                    </a:glow>
                  </a:effectLst>
                  <a:latin typeface="Comic Sans MS" pitchFamily="66" charset="0"/>
                </a:rPr>
                <a:t>Львиные ворота</a:t>
              </a:r>
              <a:endParaRPr lang="ru-RU" sz="2400" b="1" dirty="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chemeClr val="bg1">
                      <a:alpha val="88000"/>
                    </a:schemeClr>
                  </a:glow>
                </a:effectLst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63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2023"/>
          <a:stretch/>
        </p:blipFill>
        <p:spPr>
          <a:xfrm>
            <a:off x="4932040" y="373832"/>
            <a:ext cx="3427745" cy="23979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22" b="47202"/>
          <a:stretch/>
        </p:blipFill>
        <p:spPr>
          <a:xfrm>
            <a:off x="4932040" y="2879576"/>
            <a:ext cx="3427743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683568" y="5157192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На территории заповедника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около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150 видов растений, подлежащих особой охране.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Они внесены в красную книгу. 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49" b="9333"/>
          <a:stretch/>
        </p:blipFill>
        <p:spPr>
          <a:xfrm>
            <a:off x="535187" y="355157"/>
            <a:ext cx="3292593" cy="2416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894"/>
          <a:stretch/>
        </p:blipFill>
        <p:spPr>
          <a:xfrm>
            <a:off x="539551" y="2879576"/>
            <a:ext cx="3243257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340768"/>
            <a:ext cx="2152650" cy="3333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3085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5759" y="4797152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Из крупных и средних хищников в заповеднике обитают бурый медведь, волк, рысь, росомаха, лисица, барсук.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7182" y="920439"/>
            <a:ext cx="2421904" cy="35764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33" r="6755" b="21775"/>
          <a:stretch/>
        </p:blipFill>
        <p:spPr>
          <a:xfrm>
            <a:off x="683568" y="908720"/>
            <a:ext cx="5052778" cy="35764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71071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8476" y="5157192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Из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копытных шире других в заповеднике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распространен благородный олень - марал.    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74" t="3063" r="1806" b="3063"/>
          <a:stretch/>
        </p:blipFill>
        <p:spPr>
          <a:xfrm>
            <a:off x="1636420" y="556931"/>
            <a:ext cx="5956999" cy="44345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8842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239</TotalTime>
  <Words>313</Words>
  <Application>Microsoft Office PowerPoint</Application>
  <PresentationFormat>Экран (4:3)</PresentationFormat>
  <Paragraphs>45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111</cp:revision>
  <dcterms:created xsi:type="dcterms:W3CDTF">2014-01-26T08:09:15Z</dcterms:created>
  <dcterms:modified xsi:type="dcterms:W3CDTF">2023-10-15T15:42:03Z</dcterms:modified>
</cp:coreProperties>
</file>