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3" r:id="rId3"/>
    <p:sldId id="258" r:id="rId4"/>
    <p:sldId id="259" r:id="rId5"/>
    <p:sldId id="262" r:id="rId6"/>
    <p:sldId id="264" r:id="rId7"/>
    <p:sldId id="269" r:id="rId8"/>
    <p:sldId id="271" r:id="rId9"/>
    <p:sldId id="261" r:id="rId10"/>
    <p:sldId id="268" r:id="rId11"/>
    <p:sldId id="260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0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2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544213AF-26F6-41FA-8D85-E2C5388D6E58}" type="datetimeFigureOut">
              <a:rPr lang="en-US" smtClean="0"/>
              <a:pPr eaLnBrk="1" latinLnBrk="0" hangingPunct="1"/>
              <a:t>2/8/2023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12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Мой город - моя малая Родина</a:t>
            </a:r>
            <a:endParaRPr lang="ru-RU" dirty="0"/>
          </a:p>
        </p:txBody>
      </p:sp>
      <p:pic>
        <p:nvPicPr>
          <p:cNvPr id="8194" name="Picture 2" descr="Ачинск: достопримечательности город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512" y="1601811"/>
            <a:ext cx="6884976" cy="458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679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Сквер металлургов</a:t>
            </a:r>
            <a:endParaRPr lang="ru-RU" sz="3600" dirty="0"/>
          </a:p>
        </p:txBody>
      </p:sp>
      <p:pic>
        <p:nvPicPr>
          <p:cNvPr id="9218" name="Picture 2" descr="Сквер металлургов - Ачинс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10" y="1417638"/>
            <a:ext cx="7365580" cy="491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28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Дворец </a:t>
            </a:r>
            <a:r>
              <a:rPr lang="ru-RU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культуры</a:t>
            </a:r>
            <a:endParaRPr lang="ru-RU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Дворец культур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39" y="1619795"/>
            <a:ext cx="8206521" cy="461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Музейно</a:t>
            </a:r>
            <a:r>
              <a:rPr lang="ru-RU" sz="3600" dirty="0" smtClean="0"/>
              <a:t> – выставочный центр</a:t>
            </a:r>
            <a:endParaRPr lang="ru-RU" sz="3600" dirty="0"/>
          </a:p>
        </p:txBody>
      </p:sp>
      <p:pic>
        <p:nvPicPr>
          <p:cNvPr id="11266" name="Picture 2" descr="Музейно-выставочный цент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94" y="1432559"/>
            <a:ext cx="7507932" cy="497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Флаг и герб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95" y="1187320"/>
            <a:ext cx="3947416" cy="518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5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66700" y="475487"/>
            <a:ext cx="82296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600" dirty="0"/>
              <a:t>Собор Казанской иконы </a:t>
            </a:r>
            <a:endParaRPr lang="ru-RU" sz="3600" dirty="0" smtClean="0"/>
          </a:p>
          <a:p>
            <a:pPr marL="109728" indent="0" algn="ctr">
              <a:buNone/>
            </a:pPr>
            <a:r>
              <a:rPr lang="ru-RU" sz="3600" dirty="0" smtClean="0"/>
              <a:t>Божией Матери</a:t>
            </a:r>
            <a:endParaRPr lang="ru-RU" sz="3600" dirty="0"/>
          </a:p>
        </p:txBody>
      </p:sp>
      <p:pic>
        <p:nvPicPr>
          <p:cNvPr id="1026" name="Picture 2" descr="Собор Казанской иконы Божией Мате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43" y="1601752"/>
            <a:ext cx="6758940" cy="443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 smtClean="0"/>
              <a:t>Драматический театр</a:t>
            </a:r>
            <a:endParaRPr lang="ru-RU" sz="3600" b="0" dirty="0"/>
          </a:p>
        </p:txBody>
      </p:sp>
      <p:pic>
        <p:nvPicPr>
          <p:cNvPr id="2050" name="Picture 2" descr="Драматический теат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5" y="1612259"/>
            <a:ext cx="7096615" cy="482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0" dirty="0"/>
              <a:t>Церковь-часовня святого праведного Даниила </a:t>
            </a:r>
            <a:r>
              <a:rPr lang="ru-RU" sz="3600" b="0" dirty="0" err="1" smtClean="0"/>
              <a:t>Ачинского</a:t>
            </a:r>
            <a:endParaRPr lang="ru-RU" sz="3600" b="0" dirty="0"/>
          </a:p>
        </p:txBody>
      </p:sp>
      <p:pic>
        <p:nvPicPr>
          <p:cNvPr id="5124" name="Picture 4" descr="Храм-часовня святого праведного Даниила Ачинског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603" y="1481138"/>
            <a:ext cx="6740557" cy="501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dirty="0" smtClean="0"/>
              <a:t>Парк Победы</a:t>
            </a:r>
            <a:endParaRPr lang="ru-RU" sz="3600" b="0" dirty="0"/>
          </a:p>
        </p:txBody>
      </p:sp>
      <p:pic>
        <p:nvPicPr>
          <p:cNvPr id="6146" name="Picture 2" descr="Парк Побе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0963"/>
            <a:ext cx="7848600" cy="44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>
                <a:effectLst/>
              </a:rPr>
              <a:t>П</a:t>
            </a:r>
            <a:r>
              <a:rPr lang="ru-RU" b="0" dirty="0" smtClean="0">
                <a:effectLst/>
              </a:rPr>
              <a:t>амятник партизанам</a:t>
            </a:r>
            <a:endParaRPr lang="ru-RU" dirty="0"/>
          </a:p>
        </p:txBody>
      </p:sp>
      <p:pic>
        <p:nvPicPr>
          <p:cNvPr id="10242" name="Picture 2" descr="достопримечательности ачинска красноярский кра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94" y="1417638"/>
            <a:ext cx="7393365" cy="50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652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Краеведческий музей имени </a:t>
            </a:r>
            <a:r>
              <a:rPr lang="ru-RU" sz="3600" dirty="0" err="1" smtClean="0"/>
              <a:t>П.С.Каргаполова</a:t>
            </a:r>
            <a:endParaRPr lang="ru-RU" sz="3600" dirty="0"/>
          </a:p>
        </p:txBody>
      </p:sp>
      <p:pic>
        <p:nvPicPr>
          <p:cNvPr id="1026" name="Picture 2" descr="https://ic.pics.livejournal.com/tokarevs/16396085/7379/7379_9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42" y="1820773"/>
            <a:ext cx="6788943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c.pics.livejournal.com/tokarevs/16396085/7379/7379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42" y="1973173"/>
            <a:ext cx="6788943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89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dirty="0" smtClean="0"/>
              <a:t>Кинотеатр Эдем</a:t>
            </a:r>
            <a:endParaRPr lang="ru-RU" sz="3600" b="0" dirty="0"/>
          </a:p>
        </p:txBody>
      </p:sp>
      <p:pic>
        <p:nvPicPr>
          <p:cNvPr id="4098" name="Picture 2" descr="Кинотеатр «Эдем-Кинорай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535203"/>
            <a:ext cx="7848600" cy="470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536</TotalTime>
  <Words>39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Lucida Sans Unicode</vt:lpstr>
      <vt:lpstr>Verdana</vt:lpstr>
      <vt:lpstr>Wingdings 2</vt:lpstr>
      <vt:lpstr>Wingdings 3</vt:lpstr>
      <vt:lpstr>Concourse</vt:lpstr>
      <vt:lpstr>Мой город - моя малая Родина</vt:lpstr>
      <vt:lpstr>Флаг и герб </vt:lpstr>
      <vt:lpstr>Презентация PowerPoint</vt:lpstr>
      <vt:lpstr>Драматический театр</vt:lpstr>
      <vt:lpstr>Церковь-часовня святого праведного Даниила Ачинского</vt:lpstr>
      <vt:lpstr>Парк Победы</vt:lpstr>
      <vt:lpstr>Памятник партизанам</vt:lpstr>
      <vt:lpstr>Краеведческий музей имени П.С.Каргаполова</vt:lpstr>
      <vt:lpstr>Кинотеатр Эдем</vt:lpstr>
      <vt:lpstr>Сквер металлургов</vt:lpstr>
      <vt:lpstr>Дворец культуры</vt:lpstr>
      <vt:lpstr>Музейно – выставочный центр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1</cp:lastModifiedBy>
  <cp:revision>25</cp:revision>
  <dcterms:created xsi:type="dcterms:W3CDTF">2014-09-16T21:33:07Z</dcterms:created>
  <dcterms:modified xsi:type="dcterms:W3CDTF">2023-02-08T14:01:31Z</dcterms:modified>
</cp:coreProperties>
</file>