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025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115993A-9D33-4DD5-A8EE-226E64A7AAE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A468796-0F94-4904-BA93-77E2646C6DA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normAutofit/>
          </a:bodyPr>
          <a:lstStyle>
            <a:lvl1pPr indent="0">
              <a:buNone/>
              <a:defRPr sz="3200"/>
            </a:lvl1pPr>
          </a:lstStyle>
          <a:p>
            <a:pPr marL="548005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  <a:endParaRPr lang="en-US" alt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E69FBE-D021-4839-B5D4-F01BDB3D447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16.10.2023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/>
          <a:lstStyle>
            <a:lvl1pPr algn="r">
              <a:defRPr sz="1200">
                <a:solidFill>
                  <a:srgbClr val="BCBCBC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33318-0195-482B-82DF-D06DBB63FE3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BCBCB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BCBCB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548005" indent="-411480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88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955" indent="-18288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665" indent="-182880" algn="l" rtl="0" eaLnBrk="1" latinLnBrk="0" hangingPunct="1">
        <a:spcBef>
          <a:spcPct val="20000"/>
        </a:spcBef>
        <a:buClr>
          <a:schemeClr val="tx1"/>
        </a:buClr>
        <a:buFont typeface="Wingdings 3" panose="05040102010807070707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255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55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file:///G:\&#1079;&#1072;&#1088;&#1103;&#1076;&#1082;&#1072;.mp4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79;&#1072;&#1088;&#1103;&#1076;&#1082;&#1072;.mp4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file:///D:\&#1075;&#1086;&#1090;&#1086;&#1074;&#1099;&#1077;\&#1085;&#1086;&#1074;&#1099;&#1081;%20&#1092;&#1080;&#1083;&#1100;&#1084;%20(2).movie.mp4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75;&#1086;&#1090;&#1086;&#1074;&#1099;&#1077;\&#1085;&#1086;&#1074;&#1099;&#1081;%20&#1092;&#1080;&#1083;&#1100;&#1084;%20(2).movie.mp4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444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2988" y="-1035050"/>
            <a:ext cx="7058025" cy="8864600"/>
          </a:xfr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заряд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-4572000" y="-1035050"/>
            <a:ext cx="18288000" cy="102870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sp3d prstMaterial="plastic"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До новых встреч!!!</a:t>
            </a:r>
            <a:b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+mj-cs"/>
              </a:rPr>
              <a:t>Пока, пока!!!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pic>
        <p:nvPicPr>
          <p:cNvPr id="14339" name="Содержимое 3" descr="704e2e054a703d70e9d8abdc8c0cf87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492250"/>
            <a:ext cx="8856663" cy="5365750"/>
          </a:xfr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800" b="1" i="0" u="none" strike="noStrike" kern="1200" cap="all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buClr>
                <a:srgbClr val="F9F9F9"/>
              </a:buClr>
              <a:buSzPct val="65000"/>
            </a:pPr>
            <a:endParaRPr lang="ru-RU" altLang="ru-RU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5124" name="Рисунок 3" descr="i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-242887"/>
            <a:ext cx="6697663" cy="7461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7" name="Рисунок 4" descr="330939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838" y="2708275"/>
            <a:ext cx="6213475" cy="4246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Содержимое 3" descr="0_663f7_20264815_XL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5003800" cy="5105400"/>
          </a:xfrm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1" name="Содержимое 3" descr="62183c38b13c44f69f5c6ef42c6ebc5c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60350"/>
            <a:ext cx="8064500" cy="6048375"/>
          </a:xfrm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Содержимое 3" descr="236955194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60350"/>
            <a:ext cx="8064500" cy="6048375"/>
          </a:xfrm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Содержимое 3" descr="BeV6kpGsbaU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333375"/>
            <a:ext cx="7775575" cy="5830888"/>
          </a:xfrm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3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60350"/>
            <a:ext cx="7993063" cy="5995988"/>
          </a:xfrm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новый фильм (2).movie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-4572000" y="-1189037"/>
            <a:ext cx="18288000" cy="102870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1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973137" y="46038"/>
            <a:ext cx="10837862" cy="6811962"/>
          </a:xfrm>
          <a:ln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</TotalTime>
  <Words>4</Words>
  <Application>WPS Presentation</Application>
  <PresentationFormat>Экран (4:3)</PresentationFormat>
  <Paragraphs>1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До новых встреч!!! Пока, пока!!!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Катюша</cp:lastModifiedBy>
  <cp:revision>7</cp:revision>
  <dcterms:created xsi:type="dcterms:W3CDTF">2017-02-26T17:06:36Z</dcterms:created>
  <dcterms:modified xsi:type="dcterms:W3CDTF">2023-10-16T17:42:51Z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DB511870FA524FC4BCDB83929DA146F8_13</vt:lpwstr>
  </property>
  <property fmtid="{D5CDD505-2E9C-101B-9397-08002B2CF9AE}" pid="3" name="KSOProductBuildVer">
    <vt:lpwstr>1049-12.2.0.13266</vt:lpwstr>
  </property>
</Properties>
</file>