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2" r:id="rId13"/>
    <p:sldId id="273" r:id="rId14"/>
    <p:sldId id="274" r:id="rId15"/>
    <p:sldId id="275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15.08.2023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215074" y="5000636"/>
            <a:ext cx="2624126" cy="1075150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/>
              <a:t>Подготовила </a:t>
            </a:r>
            <a:br>
              <a:rPr lang="ru-RU" sz="1600" dirty="0" smtClean="0"/>
            </a:br>
            <a:r>
              <a:rPr lang="ru-RU" sz="1600" dirty="0" smtClean="0"/>
              <a:t>учитель-логопед Стельмашонок Н.Е.</a:t>
            </a:r>
            <a:endParaRPr lang="ru-RU" sz="16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81000" y="928670"/>
            <a:ext cx="8458200" cy="2500330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Автоматизация звука К </a:t>
            </a:r>
          </a:p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в начале слова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410604" cy="8382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копыта</a:t>
            </a:r>
            <a:endParaRPr lang="ru-RU" sz="4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опыт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428736"/>
            <a:ext cx="6248041" cy="468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410604" cy="8382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конфета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онфета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1643050"/>
            <a:ext cx="4680000" cy="468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339166" cy="8382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кубик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убик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5219" y="1554163"/>
            <a:ext cx="4525962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410604" cy="8382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кусок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усо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1500174"/>
            <a:ext cx="4420000" cy="468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553480" cy="8382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кулич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улич.jpg"/>
          <p:cNvPicPr>
            <a:picLocks noGrp="1" noChangeAspect="1"/>
          </p:cNvPicPr>
          <p:nvPr>
            <p:ph idx="1"/>
          </p:nvPr>
        </p:nvPicPr>
        <p:blipFill>
          <a:blip r:embed="rId2"/>
          <a:srcRect b="8413"/>
          <a:stretch>
            <a:fillRect/>
          </a:stretch>
        </p:blipFill>
        <p:spPr>
          <a:xfrm>
            <a:off x="1214414" y="1643050"/>
            <a:ext cx="6821960" cy="468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482042" cy="8382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куст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ус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500174"/>
            <a:ext cx="6240000" cy="468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410604" cy="8382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кукушка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укуш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643050"/>
            <a:ext cx="7032787" cy="468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14400" y="274638"/>
            <a:ext cx="7443814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камень</a:t>
            </a:r>
            <a:endParaRPr lang="ru-RU" sz="4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камен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714488"/>
            <a:ext cx="6816113" cy="468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372376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канава</a:t>
            </a:r>
            <a:endParaRPr lang="ru-RU" sz="4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анав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00364" y="1785926"/>
            <a:ext cx="3114327" cy="468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515252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канат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ана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1571612"/>
            <a:ext cx="4680000" cy="468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857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капитан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апита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1643050"/>
            <a:ext cx="4680000" cy="468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267728" cy="8382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камин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камин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1643050"/>
            <a:ext cx="4680000" cy="468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482042" cy="8382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кот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о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1643050"/>
            <a:ext cx="4680000" cy="468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339166" cy="8382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кофе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оф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428736"/>
            <a:ext cx="7509153" cy="468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553480" cy="8382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конь</a:t>
            </a:r>
            <a:endParaRPr lang="ru-RU" sz="4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он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571612"/>
            <a:ext cx="6895028" cy="468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51</TotalTime>
  <Words>22</Words>
  <PresentationFormat>Экран (4:3)</PresentationFormat>
  <Paragraphs>18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Подготовила  учитель-логопед Стельмашонок Н.Е.</vt:lpstr>
      <vt:lpstr>камень</vt:lpstr>
      <vt:lpstr>канава</vt:lpstr>
      <vt:lpstr>канат</vt:lpstr>
      <vt:lpstr>капитан</vt:lpstr>
      <vt:lpstr>камин</vt:lpstr>
      <vt:lpstr>кот</vt:lpstr>
      <vt:lpstr>кофе</vt:lpstr>
      <vt:lpstr>конь</vt:lpstr>
      <vt:lpstr>копыта</vt:lpstr>
      <vt:lpstr>конфета</vt:lpstr>
      <vt:lpstr>кубик</vt:lpstr>
      <vt:lpstr>кусок</vt:lpstr>
      <vt:lpstr>кулич</vt:lpstr>
      <vt:lpstr>куст</vt:lpstr>
      <vt:lpstr>кукушка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DNS</cp:lastModifiedBy>
  <cp:revision>7</cp:revision>
  <dcterms:created xsi:type="dcterms:W3CDTF">2023-08-15T16:10:07Z</dcterms:created>
  <dcterms:modified xsi:type="dcterms:W3CDTF">2023-08-15T17:12:21Z</dcterms:modified>
</cp:coreProperties>
</file>