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0" r:id="rId2"/>
    <p:sldId id="284" r:id="rId3"/>
    <p:sldId id="312" r:id="rId4"/>
    <p:sldId id="300" r:id="rId5"/>
    <p:sldId id="316" r:id="rId6"/>
    <p:sldId id="317" r:id="rId7"/>
    <p:sldId id="318" r:id="rId8"/>
    <p:sldId id="302" r:id="rId9"/>
    <p:sldId id="292" r:id="rId10"/>
    <p:sldId id="294" r:id="rId11"/>
    <p:sldId id="261" r:id="rId12"/>
    <p:sldId id="299" r:id="rId13"/>
    <p:sldId id="313" r:id="rId14"/>
    <p:sldId id="262" r:id="rId15"/>
    <p:sldId id="304" r:id="rId16"/>
    <p:sldId id="263" r:id="rId17"/>
    <p:sldId id="314" r:id="rId18"/>
    <p:sldId id="310" r:id="rId19"/>
    <p:sldId id="311" r:id="rId20"/>
    <p:sldId id="319" r:id="rId21"/>
    <p:sldId id="265" r:id="rId22"/>
    <p:sldId id="315" r:id="rId23"/>
    <p:sldId id="320" r:id="rId24"/>
    <p:sldId id="307" r:id="rId25"/>
    <p:sldId id="308" r:id="rId26"/>
    <p:sldId id="309" r:id="rId27"/>
    <p:sldId id="267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>
      <p:cViewPr varScale="1">
        <p:scale>
          <a:sx n="92" d="100"/>
          <a:sy n="92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31552-F43D-420E-8CCB-91F1F8DDB3DF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560A8-3566-4E9F-82AD-814F64295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124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84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106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757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238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799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582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926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168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560A8-3566-4E9F-82AD-814F64295D2B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81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4.pn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4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4.pn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4.pn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отчёт- фо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2060848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ОТЧЁТ О ПРОДЕЛАННОЙ РАБОТЕ ЗА 2021-2022 УЧЕБНЫЙ ГОД МЛАДШЕЙ ГРУППЫ № 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11425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55776" y="0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КОНСТРУИРОВАНИЕ: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268" y="575916"/>
            <a:ext cx="2885828" cy="21643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588" y="461665"/>
            <a:ext cx="2992901" cy="22446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3284984"/>
            <a:ext cx="2232248" cy="2976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3582" y="2820592"/>
            <a:ext cx="2242941" cy="29905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1507" y="3168006"/>
            <a:ext cx="2319982" cy="30933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692696"/>
            <a:ext cx="52565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РОДИТЕЛЯМИ:</a:t>
            </a: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ВЫСТАВКИ: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Осенние фантазии»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«Моя мама-рукодельница»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ПРАЗДНИКИ: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Праздник Осени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Новый год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Женский день</a:t>
            </a: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692696"/>
            <a:ext cx="52565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СТЕНГАЗЕТЫ: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 праздником, папы!»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«Наши девочки»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«Мы конструируем»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«Зимние забавы»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 днем добра и уважения» (к дню пожилого человека)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«Мама-солнышко моё»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«Здоровый образ жизни»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692696"/>
            <a:ext cx="52565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УЧАСТИЕ В ПРОЕКТЕ: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« 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Этноколлекция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сказок народов России»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«Парад ёлок-2022»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«Парад снеговиков-2022»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«Совенок-2022»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788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" y="-128291"/>
            <a:ext cx="9332079" cy="69990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ПРАЗДНИКИ 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190" y="769938"/>
            <a:ext cx="3460375" cy="2595281"/>
          </a:xfrm>
          <a:prstGeom prst="rect">
            <a:avLst/>
          </a:prstGeom>
        </p:spPr>
      </p:pic>
      <p:sp>
        <p:nvSpPr>
          <p:cNvPr id="6" name="AutoShape 2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s://nsportal.ru/sites/default/files/styles/large/public/media/2021/12/31/img-20211221-wa0012.jpg?itok=hMlfzER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3638696"/>
            <a:ext cx="3563888" cy="2672916"/>
          </a:xfrm>
          <a:prstGeom prst="rect">
            <a:avLst/>
          </a:prstGeom>
        </p:spPr>
      </p:pic>
      <p:pic>
        <p:nvPicPr>
          <p:cNvPr id="12" name="Picture 2" descr="IMG-20220422-WA00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82" r="-2182"/>
          <a:stretch>
            <a:fillRect/>
          </a:stretch>
        </p:blipFill>
        <p:spPr bwMode="auto">
          <a:xfrm>
            <a:off x="5749633" y="3624479"/>
            <a:ext cx="3394367" cy="2672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6969" y="-208418"/>
            <a:ext cx="9554412" cy="71658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РИСУНКИ ДЕДУ МОРОЗУ 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0546" y="692546"/>
            <a:ext cx="2232972" cy="16236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4230" y="2764053"/>
            <a:ext cx="1356001" cy="18649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474" y="2443542"/>
            <a:ext cx="2147750" cy="15616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0575" y="672773"/>
            <a:ext cx="2207449" cy="16050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675" y="654223"/>
            <a:ext cx="1352693" cy="18603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9487" y="2543970"/>
            <a:ext cx="1310972" cy="18029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9878" y="2686172"/>
            <a:ext cx="1329575" cy="1828556"/>
          </a:xfrm>
          <a:prstGeom prst="rect">
            <a:avLst/>
          </a:prstGeom>
        </p:spPr>
      </p:pic>
      <p:pic>
        <p:nvPicPr>
          <p:cNvPr id="14" name="Picture 3" descr="письмо от деда мороза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3886" y="4875566"/>
            <a:ext cx="2073376" cy="152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письмо от деда мороза-1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630" y="4346941"/>
            <a:ext cx="1513831" cy="20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0260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188640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СТЕНГАЗЕТЫ: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0811" y="632149"/>
            <a:ext cx="1831812" cy="24424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6143" y="3796815"/>
            <a:ext cx="3380306" cy="25352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384" y="3796815"/>
            <a:ext cx="3423346" cy="25675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697807"/>
            <a:ext cx="3136509" cy="23523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188640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СТЕНГАЗЕТЫ: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6688" y="642193"/>
            <a:ext cx="3422412" cy="25668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100" y="672675"/>
            <a:ext cx="2949600" cy="2212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6309" y="3396123"/>
            <a:ext cx="3864650" cy="27327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813" y="3827321"/>
            <a:ext cx="2784308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54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143" y="0"/>
            <a:ext cx="9240158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Выставки: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0280" y="650305"/>
            <a:ext cx="2502230" cy="33363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7690" y="583824"/>
            <a:ext cx="2515504" cy="33540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512" y="4203736"/>
            <a:ext cx="3287497" cy="24656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297" y="4157487"/>
            <a:ext cx="3267430" cy="245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300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71" y="169827"/>
            <a:ext cx="9240158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Выставки: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0769" y="1316502"/>
            <a:ext cx="2282007" cy="3042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4357600"/>
            <a:ext cx="3416532" cy="2562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938" y="1305387"/>
            <a:ext cx="2290343" cy="305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23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Игорь Васильевич\Pictures\отчёт-фон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374" y="10233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62068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НАША ДРУЖНАЯ ГРУППА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428403"/>
            <a:ext cx="4991335" cy="336874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9696"/>
            <a:ext cx="9240158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Изготовление кормушек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кормушка Юра-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6296" y="1130966"/>
            <a:ext cx="1953783" cy="2601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8942" y="3717175"/>
            <a:ext cx="2240754" cy="2987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559" y="1122219"/>
            <a:ext cx="2003145" cy="267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767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158" y="0"/>
            <a:ext cx="9240158" cy="6957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ПРЕДМЕТНО-РАЗВИВАЮЩАЯ СРЕДА: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250" y="1059628"/>
            <a:ext cx="2592288" cy="1944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9681" y="3146144"/>
            <a:ext cx="2304256" cy="30723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088" y="965221"/>
            <a:ext cx="2718164" cy="20386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855" y="3598098"/>
            <a:ext cx="2304256" cy="30723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186056" y="6857999"/>
            <a:ext cx="3957943" cy="29684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3409" y="4952533"/>
            <a:ext cx="2440753" cy="18305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159" y="0"/>
            <a:ext cx="9503495" cy="7155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ОГОРОД НА ПОДОКОННИКЕ:</a:t>
            </a:r>
          </a:p>
        </p:txBody>
      </p:sp>
      <p:pic>
        <p:nvPicPr>
          <p:cNvPr id="4" name="Picture 2" descr="огород-1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0979" y="753333"/>
            <a:ext cx="1602989" cy="355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огород-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6989" y="871966"/>
            <a:ext cx="1548681" cy="343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огород-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5854" y="781050"/>
            <a:ext cx="1585510" cy="352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1570" y="4399115"/>
            <a:ext cx="1108035" cy="24588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383365"/>
            <a:ext cx="1080120" cy="239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283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-99392"/>
            <a:ext cx="9503495" cy="7155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27784" y="18864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«ОКНА ПОБЕДЫ»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окно победы-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3991" y="782969"/>
            <a:ext cx="19621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окно победы-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292" y="3642981"/>
            <a:ext cx="2220316" cy="297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окно победы-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994" y="782969"/>
            <a:ext cx="2883036" cy="215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окно победы-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156" y="3263954"/>
            <a:ext cx="2316689" cy="231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окно победы-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9300" y="3899304"/>
            <a:ext cx="2120672" cy="279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12361" y="-9939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364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2570" y="-48886"/>
            <a:ext cx="9209180" cy="69068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41588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ДОСТИЖЕНИЯ  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4722" y="613012"/>
            <a:ext cx="1656184" cy="22777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4204" y="372420"/>
            <a:ext cx="1660379" cy="22835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097" y="613012"/>
            <a:ext cx="2478724" cy="18023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962" y="3084066"/>
            <a:ext cx="2731329" cy="1985997"/>
          </a:xfrm>
          <a:prstGeom prst="rect">
            <a:avLst/>
          </a:prstGeom>
        </p:spPr>
      </p:pic>
      <p:pic>
        <p:nvPicPr>
          <p:cNvPr id="10" name="Рисунок 9" descr="E:\совенок-диплом Алациева.jpe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785" y="2865437"/>
            <a:ext cx="2304633" cy="1886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E:\совенок-Халидова Ангелина.jpe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6594" y="4765139"/>
            <a:ext cx="2771734" cy="1888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3976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95" y="-174994"/>
            <a:ext cx="9180391" cy="70848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14158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ЛЭПБУКИ   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8569" y="578161"/>
            <a:ext cx="2167907" cy="28905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9656" y="531490"/>
            <a:ext cx="2301720" cy="3068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714" y="3589138"/>
            <a:ext cx="2211710" cy="29489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0039" y="3846081"/>
            <a:ext cx="3246745" cy="243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532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732" y="-33406"/>
            <a:ext cx="9180391" cy="70848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141588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родителями   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764705"/>
            <a:ext cx="1656184" cy="22082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764705"/>
            <a:ext cx="1296144" cy="22228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0378" y="717763"/>
            <a:ext cx="1676833" cy="22357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3638585"/>
            <a:ext cx="2088232" cy="27843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890" y="3638727"/>
            <a:ext cx="2669266" cy="24889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126" y="3638585"/>
            <a:ext cx="1653467" cy="24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56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99792" y="548680"/>
            <a:ext cx="59766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НА 2021-2022 УЧЕБНЫЙ ГОД: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Закреплять знания в различных видах деятельности</a:t>
            </a:r>
          </a:p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Пополнять игровые зоны дидактическими играми</a:t>
            </a:r>
          </a:p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Сделать в группе уголок по  развивающим играм </a:t>
            </a:r>
            <a:r>
              <a:rPr lang="ru-RU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В.В.Воскобовича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Повысить  уровень  педагогического мастерства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Игорь Васильевич\Pictures\отчёт-фон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Игорь Васильевич\Pictures\отчёт-фон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19672" y="908720"/>
            <a:ext cx="626469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ГОДОВЫЕ ЗАДАЧИ: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работы по формированию элементарных математических представлений у дошкольников</a:t>
            </a:r>
          </a:p>
          <a:p>
            <a:pPr marL="342900" indent="-342900">
              <a:buAutoNum type="arabicPeriod"/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Формирование у дошкольников познавательной активности, целостного отношения к природе родного края посредством экологического воспитания.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3286126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962" y="-29967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88640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ЗДОРОВЬЕСБЕРЕГАЮЩИЕ ТЕХНОЛОГИИ: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310" y="1019638"/>
            <a:ext cx="1527634" cy="20368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094" y="1019637"/>
            <a:ext cx="1588846" cy="21184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967980"/>
            <a:ext cx="1302085" cy="216729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9BA8EF6-813F-4543-BE4B-568C2C3619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342539" y="3835237"/>
            <a:ext cx="2803679" cy="19613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DB27BEF4-EA38-4271-82A6-25B738DC02C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539068" y="3808100"/>
            <a:ext cx="2794377" cy="202495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6ABAA37-2D5B-4A1C-A72E-8397D6EE3F0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12"/>
          <a:stretch/>
        </p:blipFill>
        <p:spPr>
          <a:xfrm rot="5400000">
            <a:off x="5859261" y="3779157"/>
            <a:ext cx="2794378" cy="20908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962" y="-29967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88640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ЗДОРОВЬЕСБЕРЕГАЮЩИЕ ТЕХНОЛОГИИ: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CF1E284-668E-4820-9A28-4D2D548202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31"/>
          <a:stretch/>
        </p:blipFill>
        <p:spPr>
          <a:xfrm rot="10800000">
            <a:off x="1203501" y="1137699"/>
            <a:ext cx="4999109" cy="26952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3C7203F-A454-408A-BFEB-FF5F5B025A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86181" y="4024371"/>
            <a:ext cx="4281861" cy="22129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022F6D5-5470-4E1F-A846-7FBAD13888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64"/>
          <a:stretch/>
        </p:blipFill>
        <p:spPr>
          <a:xfrm rot="5400000">
            <a:off x="6091023" y="1163336"/>
            <a:ext cx="3164565" cy="217462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D54034C3-9E81-42D8-A394-EFD99ED62B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089019" y="4035458"/>
            <a:ext cx="3587437" cy="212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28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962" y="-29967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88640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ЗДОРОВЬЕСБЕРЕГАЮЩИЕ ТЕХНОЛОГИИ: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A79E1DF-856B-4C23-9D8F-6A319F1DF0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49" b="-1"/>
          <a:stretch/>
        </p:blipFill>
        <p:spPr>
          <a:xfrm rot="10800000">
            <a:off x="4996123" y="3674256"/>
            <a:ext cx="3824349" cy="19645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0FA4C40-CC36-493B-A5E3-EBDC34CC193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720149" y="4277487"/>
            <a:ext cx="4073405" cy="203727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9E0D18A-44FB-4ABF-8E08-8900BE9BC83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502675" y="1116465"/>
            <a:ext cx="5269725" cy="246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695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962" y="-29967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88640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ЗДОРОВЬЕСБЕРЕГАЮЩИЕ ТЕХНОЛОГИИ: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AD8B7B3-40F3-4C0B-A874-9BD413F97A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3"/>
          <a:stretch/>
        </p:blipFill>
        <p:spPr>
          <a:xfrm rot="10800000">
            <a:off x="3072614" y="1047006"/>
            <a:ext cx="5171794" cy="25534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2E03F4F-78BD-4E85-A2A6-C764E12FA5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19671" y="3746630"/>
            <a:ext cx="5398964" cy="270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98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548" y="-103742"/>
            <a:ext cx="9183095" cy="69617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83965" y="137011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НЕПОСРЕДСТВЕННО-ОБРАЗОВАТЕЛЬНАЯ ДЕЯТЕЛЬНОСТЬ:</a:t>
            </a:r>
          </a:p>
        </p:txBody>
      </p:sp>
      <p:sp>
        <p:nvSpPr>
          <p:cNvPr id="4" name="AutoShape 2" descr="https://nsportal.ru/sites/default/files/styles/large/public/media/2021/12/20/tvorchestvo.jpg?itok=Zd1gETk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nsportal.ru/sites/default/files/styles/large/public/media/2021/12/20/tvorchestvo.jpg?itok=Zd1gETk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1196" y="1038388"/>
            <a:ext cx="2339752" cy="17548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2297" y="2793201"/>
            <a:ext cx="2626221" cy="19696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448" y="900291"/>
            <a:ext cx="2282553" cy="17119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912" y="4517728"/>
            <a:ext cx="2825975" cy="21194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494" y="4568451"/>
            <a:ext cx="2748239" cy="20834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горь Васильевич\Pictures\для проек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188640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ЭКСКУРСИЯ: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3111742"/>
            <a:ext cx="2500909" cy="33345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500" y="3249606"/>
            <a:ext cx="2397510" cy="31966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003" y="773136"/>
            <a:ext cx="1630158" cy="217354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236</Words>
  <Application>Microsoft Office PowerPoint</Application>
  <PresentationFormat>Экран (4:3)</PresentationFormat>
  <Paragraphs>74</Paragraphs>
  <Slides>28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 Васильевич</dc:creator>
  <cp:lastModifiedBy>XxX</cp:lastModifiedBy>
  <cp:revision>114</cp:revision>
  <dcterms:created xsi:type="dcterms:W3CDTF">2017-01-26T19:40:55Z</dcterms:created>
  <dcterms:modified xsi:type="dcterms:W3CDTF">2023-09-18T06:13:23Z</dcterms:modified>
</cp:coreProperties>
</file>