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0" r:id="rId2"/>
    <p:sldId id="284" r:id="rId3"/>
    <p:sldId id="316" r:id="rId4"/>
    <p:sldId id="330" r:id="rId5"/>
    <p:sldId id="292" r:id="rId6"/>
    <p:sldId id="326" r:id="rId7"/>
    <p:sldId id="327" r:id="rId8"/>
    <p:sldId id="328" r:id="rId9"/>
    <p:sldId id="329" r:id="rId10"/>
    <p:sldId id="262" r:id="rId11"/>
    <p:sldId id="265" r:id="rId12"/>
    <p:sldId id="321" r:id="rId13"/>
    <p:sldId id="307" r:id="rId14"/>
    <p:sldId id="308" r:id="rId15"/>
    <p:sldId id="309" r:id="rId16"/>
    <p:sldId id="331" r:id="rId17"/>
    <p:sldId id="332" r:id="rId18"/>
    <p:sldId id="267" r:id="rId19"/>
    <p:sldId id="28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0"/>
  </p:normalViewPr>
  <p:slideViewPr>
    <p:cSldViewPr>
      <p:cViewPr varScale="1">
        <p:scale>
          <a:sx n="92" d="100"/>
          <a:sy n="92" d="100"/>
        </p:scale>
        <p:origin x="96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631552-F43D-420E-8CCB-91F1F8DDB3DF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560A8-3566-4E9F-82AD-814F64295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124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181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623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417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106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926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739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4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отчёт- фо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2060848"/>
            <a:ext cx="5760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ОТЧЁТ О ПРОДЕЛАННОЙ РАБОТЕ ЗА 2022-2023 УЧЕБНЫЙ ГОД СРЕДНЕЙ ГРУППЫ № 20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4040" y="-16412"/>
            <a:ext cx="9332079" cy="699905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ПРАЗДНИКИ :</a:t>
            </a:r>
          </a:p>
        </p:txBody>
      </p:sp>
      <p:sp>
        <p:nvSpPr>
          <p:cNvPr id="6" name="AutoShape 2" descr="https://nsportal.ru/sites/default/files/styles/large/public/media/2021/12/31/img-20211221-wa0012.jpg?itok=hMlfzER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nsportal.ru/sites/default/files/styles/large/public/media/2021/12/31/img-20211221-wa0012.jpg?itok=hMlfzER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s://nsportal.ru/sites/default/files/styles/large/public/media/2021/12/31/img-20211221-wa0012.jpg?itok=hMlfzER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" descr="https://nsportal.ru/sites/default/files/styles/large/public/media/2021/12/31/img-20211221-wa0012.jpg?itok=hMlfzER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s://nsportal.ru/sites/default/files/styles/large/public/media/2021/12/31/img-20211221-wa0012.jpg?itok=hMlfzERZ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 descr="https://sun9-63.userapi.com/impg/sp3mF2IvA-8zNZLJb3dYwH60bCrP37JKpbUysA/u5gCKBWfY6c.jpg?size=960x1280&amp;quality=95&amp;sign=7d77a544aa7ad6f30a7715193567b5c8&amp;type=albu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0606" y="3600450"/>
            <a:ext cx="1969306" cy="262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7539" y="3600450"/>
            <a:ext cx="2031654" cy="270887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871" y="719326"/>
            <a:ext cx="3516888" cy="263766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2345" y="-37047"/>
            <a:ext cx="9240158" cy="69573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ПРЕДМЕТНО-РАЗВИВАЮЩАЯ СРЕДА: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8485" y="3652230"/>
            <a:ext cx="2393083" cy="17948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8784" y="4810712"/>
            <a:ext cx="2335424" cy="17515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1621" y="3604891"/>
            <a:ext cx="2387163" cy="17903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5849" y="1245324"/>
            <a:ext cx="2820181" cy="21151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3063" y="1234862"/>
            <a:ext cx="2848077" cy="213605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8046" y="-153508"/>
            <a:ext cx="9503495" cy="71556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ПРОДОЛЖЕНИЕ ОФОРМЛЕНИЯ «КНИГИ ПАМЯТИ»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-12361" y="-9939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7753" y="1226822"/>
            <a:ext cx="1562762" cy="27782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0082" y="1112872"/>
            <a:ext cx="2180442" cy="28921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9639" y="4103326"/>
            <a:ext cx="1520050" cy="236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531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2570" y="-48886"/>
            <a:ext cx="9209180" cy="69068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141588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НАШИ ДОСТИЖЕНИЯ  :</a:t>
            </a:r>
          </a:p>
        </p:txBody>
      </p:sp>
      <p:sp>
        <p:nvSpPr>
          <p:cNvPr id="4" name="AutoShape 2" descr="https://nsportal.ru/sites/default/files/styles/large/public/media/2023/02/13/ermakova.jpg?itok=xL9h6M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5419" y="4562029"/>
            <a:ext cx="2913266" cy="20595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5957" y="4762500"/>
            <a:ext cx="2716322" cy="19203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9940" y="3231081"/>
            <a:ext cx="1964119" cy="13885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0382" y="568779"/>
            <a:ext cx="2003099" cy="26707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3758" y="673446"/>
            <a:ext cx="1870078" cy="249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976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99392"/>
            <a:ext cx="9433048" cy="70848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141588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Игры-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ходилки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:</a:t>
            </a:r>
          </a:p>
        </p:txBody>
      </p:sp>
      <p:pic>
        <p:nvPicPr>
          <p:cNvPr id="4" name="Picture 2" descr="https://sun9-75.userapi.com/impg/GqAlCokKRYC7z0ge02KntHZQ5vDmEFyg54bG_Q/fOpiLbf89K8.jpg?size=1920x1440&amp;quality=95&amp;sign=ca30b1573e7be4dfcb355a74af14358f&amp;type=alb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38" y="3600450"/>
            <a:ext cx="3511022" cy="2633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22.userapi.com/impg/i4qacT4Xw9kJqmJPj3ysreNPBIgdTCpuSgEHYA/USHX1A2kYIc.jpg?size=1280x960&amp;quality=95&amp;sign=fa4ec6681cda4d1ed5b8dfe3dfb4dec7&amp;type=albu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0620" y="644768"/>
            <a:ext cx="3642253" cy="2731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853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44" y="-143573"/>
            <a:ext cx="9145844" cy="700157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141588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с родителями   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9477" y="605946"/>
            <a:ext cx="3060055" cy="22950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6384" y="4221089"/>
            <a:ext cx="2888084" cy="21660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5865" y="2247172"/>
            <a:ext cx="2507744" cy="207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056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271" y="-108742"/>
            <a:ext cx="9144000" cy="69667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01636" y="548680"/>
            <a:ext cx="5974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Кружковая работа: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1305342"/>
            <a:ext cx="64087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30534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3953" y="1249928"/>
            <a:ext cx="1550853" cy="24713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0877" y="3501504"/>
            <a:ext cx="1558699" cy="27710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9576" y="3483597"/>
            <a:ext cx="1568772" cy="27889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9974" y="1249928"/>
            <a:ext cx="1675252" cy="223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88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19" y="-99392"/>
            <a:ext cx="9252520" cy="69573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01636" y="548680"/>
            <a:ext cx="5974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Публикация: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1305342"/>
            <a:ext cx="64087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30534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1124744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1532" y="1052736"/>
            <a:ext cx="3696468" cy="492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4348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01636" y="548680"/>
            <a:ext cx="5974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НА 2023-2024 УЧЕБНЫЙ ГОД: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1305342"/>
            <a:ext cx="64087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30534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1124744"/>
            <a:ext cx="6408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Закреплять знания в различных видах деятельности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Пополнять игровые зоны дидактическими играми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Сделать в группе уголок по  развивающим играм </a:t>
            </a:r>
            <a:r>
              <a:rPr lang="ru-RU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В.В.Воскобовича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 Повысить  уровень  педагогического мастерства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Игорь Васильевич\Pictures\отчёт-фон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Игорь Васильевич\Pictures\отчёт-фон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374" y="10233"/>
            <a:ext cx="914399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620688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НАША ДРУЖНАЯ ГРУППА</a:t>
            </a:r>
          </a:p>
        </p:txBody>
      </p:sp>
      <p:pic>
        <p:nvPicPr>
          <p:cNvPr id="1026" name="Picture 2" descr="https://sun9-42.userapi.com/impg/twqtQYqcAGB3wLt4eIBCeFLA52KumyTAFTlSXQ/Xdq40tmyyqQ.jpg?size=1280x963&amp;quality=95&amp;sign=907ad866270c7f1415f8f17506ddcce1&amp;type=alb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1556792"/>
            <a:ext cx="3523156" cy="265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5948"/>
            <a:ext cx="9186638" cy="69439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188640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ЗДОРОВЬЕСБЕРЕГАЮЩИЕ ТЕХНОЛОГИИ:</a:t>
            </a:r>
          </a:p>
        </p:txBody>
      </p:sp>
      <p:pic>
        <p:nvPicPr>
          <p:cNvPr id="2050" name="Picture 2" descr="https://sun9-65.userapi.com/impg/2193I0ZtiZZlnXYoryU7EM5bmFJvn2_h63nBMg/3I60EPS-6-U.jpg?size=1280x960&amp;quality=95&amp;sign=b37dc3ff1767f0a050f58fa8dc5175fd&amp;c_uniq_tag=CPxe9mkHGkcuqhBdJ2AjsN0ENnxnKfaY-LRTR9uh-ag&amp;type=alb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130411"/>
            <a:ext cx="2592288" cy="195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8314" y="1130410"/>
            <a:ext cx="2612593" cy="19594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B8CE2BF-059A-47C2-B4A5-592F6227CFB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2145" y="3292782"/>
            <a:ext cx="2125568" cy="159417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F5E006E-3975-4BFE-9E26-DEB64D0403E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0715" y="3236010"/>
            <a:ext cx="2486041" cy="186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128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D405EF5-9643-408A-B500-08DDA8FEB85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87" y="0"/>
            <a:ext cx="9043913" cy="6858000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76962FC3-01B9-45D6-B656-CB35F92D042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2008" y="476672"/>
            <a:ext cx="3264362" cy="2448272"/>
          </a:xfrm>
        </p:spPr>
      </p:pic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F95D46E2-E614-4D0B-B651-9EA2FB0DF15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3717032"/>
            <a:ext cx="2520280" cy="1890210"/>
          </a:xfr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E9CE00E2-8445-4F2B-96FC-1C5B87FCC15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4033" y="3717032"/>
            <a:ext cx="2516107" cy="189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599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83768" y="188640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ЭКСКУРСИЯ:</a:t>
            </a:r>
          </a:p>
        </p:txBody>
      </p:sp>
      <p:pic>
        <p:nvPicPr>
          <p:cNvPr id="4" name="Picture 2" descr="https://sun9-34.userapi.com/impg/IwjMB4TIwDP7m4y74W6t6KV-I6oZCblFku8zhg/kd3DzcrRpPU.jpg?size=1920x1440&amp;quality=95&amp;sign=1f551b5316576b4257b0cf1c44e719aa&amp;type=alb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7" y="654732"/>
            <a:ext cx="3410991" cy="255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4237" y="3501008"/>
            <a:ext cx="3438163" cy="257862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6158" y="-89223"/>
            <a:ext cx="9240158" cy="69573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Выставки:</a:t>
            </a:r>
          </a:p>
        </p:txBody>
      </p:sp>
      <p:sp>
        <p:nvSpPr>
          <p:cNvPr id="4" name="AutoShape 2" descr="https://nsportal.ru/sites/default/files/styles/large/public/media/2023/03/27/narodnaya_igrushka-2.jpg?itok=dh8xcZ8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nsportal.ru/sites/default/files/styles/media_gallery_large/public/gallery/2022/12/24/masterskaya_deda_moroza.jpg?itok=AfL0BVF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8500" y="3880046"/>
            <a:ext cx="3346424" cy="25098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4822" y="740380"/>
            <a:ext cx="2287194" cy="30495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1816" y="740381"/>
            <a:ext cx="2287193" cy="304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696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1" y="-596546"/>
            <a:ext cx="9144000" cy="769795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91880" y="188640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СТЕНГАЗЕТЫ:</a:t>
            </a:r>
          </a:p>
        </p:txBody>
      </p:sp>
      <p:pic>
        <p:nvPicPr>
          <p:cNvPr id="4" name="Picture 2" descr="https://sun9-8.userapi.com/impg/Wi1wsmKOR_eF9ioONWPm5sFngdDorNHU7PjxOQ/IGwL0brrraM.jpg?size=1280x905&amp;quality=95&amp;sign=77d56f6bc8d1272dee0b84dfc076ed38&amp;c_uniq_tag=0F3g2hh-8coEO4AQ0vLaTm-eGTzvTm8C5oSZXk38zCw&amp;type=albu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6515" y="1000460"/>
            <a:ext cx="3361686" cy="237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38.userapi.com/c237031/u445310039/d46/-3/z_f3fe848a8c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4030" y="949036"/>
            <a:ext cx="2262530" cy="320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un9-4.userapi.com/impg/zjZ0cAQ206WGAJnAK-XJZ5ZLnYnQKHG4dZeTmg/QLPKRUgcyy8.jpg?size=604x427&amp;quality=95&amp;sign=03466eb45b8a5add89b86e2c967134b3&amp;c_uniq_tag=NiYv9-No-Xr2NXbMTe_MXsHgsKhGRM0O0PjrmCxc8no&amp;type=albu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4425339"/>
            <a:ext cx="3174212" cy="2244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797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0148" y="-55418"/>
            <a:ext cx="9554412" cy="71658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РИСУНКИ ДЕДУ МОРОЗУ :</a:t>
            </a:r>
          </a:p>
        </p:txBody>
      </p:sp>
      <p:pic>
        <p:nvPicPr>
          <p:cNvPr id="2050" name="Picture 2" descr="https://sun9-28.userapi.com/impg/ncglBWz496DW5icI2pIT1Ngu9pVwTU1As-k4Mw/950BdOerPqY.jpg?size=2560x1920&amp;quality=95&amp;sign=a3fe4b4b602868d933d23360fbec921c&amp;type=albu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4096" y="875045"/>
            <a:ext cx="2673490" cy="200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26.userapi.com/impg/G4LVTtNT2OG84-a8UgY4xyAqQTPFs25QNt9jRQ/FWOijFtsodw.jpg?size=422x604&amp;quality=95&amp;sign=2e98698fe0922b8076c3cc91b8fea8d3&amp;c_uniq_tag=HTw1uvvCQ6pEgymb8SZwfetn2QGbccOpuxOVnvWlZXU&amp;type=albu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6248" y="3577676"/>
            <a:ext cx="1834490" cy="262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67.userapi.com/impg/ChOvYwm4uQm4mCsxZjktIpGsuU6RIrXkJFumAg/Ci2xWcUXL74.jpg?size=1527x2160&amp;quality=95&amp;sign=6072308f7b8f968280832672f52c3ccc&amp;type=album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1422" y="3615717"/>
            <a:ext cx="1829308" cy="2587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68.userapi.com/impg/xTmWOilptoW7tAQvNSTYWmT-leVvecDHk0cjQg/oMpaGf0DDLs.jpg?size=832x1107&amp;quality=95&amp;sign=764a256b97cf92da75112f6a5093e507&amp;type=album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341" y="3591710"/>
            <a:ext cx="1891510" cy="251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44208" y="1001644"/>
            <a:ext cx="2699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отправлено 14 рисунков в Великий Устюг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2169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9748" y="-83903"/>
            <a:ext cx="9503495" cy="71556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«ОКНА ПОБЕДЫ»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-12361" y="-9939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4" name="Picture 2" descr="IMG-20230507-WA003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4005064"/>
            <a:ext cx="1872207" cy="2487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G-20230508-WA001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6309" y="958078"/>
            <a:ext cx="2196092" cy="292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G-20230507-WA003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4725" y="1160628"/>
            <a:ext cx="2044179" cy="272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73593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</TotalTime>
  <Words>109</Words>
  <Application>Microsoft Office PowerPoint</Application>
  <PresentationFormat>Экран (4:3)</PresentationFormat>
  <Paragraphs>28</Paragraphs>
  <Slides>19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Игорь Васильевич</dc:creator>
  <cp:lastModifiedBy>XxX</cp:lastModifiedBy>
  <cp:revision>154</cp:revision>
  <dcterms:created xsi:type="dcterms:W3CDTF">2017-01-26T19:40:55Z</dcterms:created>
  <dcterms:modified xsi:type="dcterms:W3CDTF">2023-05-22T18:13:54Z</dcterms:modified>
</cp:coreProperties>
</file>