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81" r:id="rId4"/>
    <p:sldId id="274" r:id="rId5"/>
    <p:sldId id="275" r:id="rId6"/>
    <p:sldId id="283" r:id="rId7"/>
    <p:sldId id="282" r:id="rId8"/>
    <p:sldId id="280" r:id="rId9"/>
    <p:sldId id="27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>
      <p:cViewPr varScale="1">
        <p:scale>
          <a:sx n="87" d="100"/>
          <a:sy n="87" d="100"/>
        </p:scale>
        <p:origin x="103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420C6-E478-4D24-9AF0-288AC89FCDF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830DD-345C-43BB-87C6-7E9140F0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709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30DD-345C-43BB-87C6-7E9140F08B1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874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30DD-345C-43BB-87C6-7E9140F08B1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61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://www.xn--c1ajbh3aoaed0c.xn--p1ai/image/cache/catalog/%D0%92%D0%BE%D1%81%D0%BA%D0%BE%D0%B1%D0%BE%D0%B2%D0%B8%D1%87/4f2c48ce_9d08_4afb_899a_a1a80b260612-800x80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357298"/>
            <a:ext cx="2357454" cy="42434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71802" y="500042"/>
            <a:ext cx="5429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кружка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«Развивающие игры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Воскобовича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 descr="https://www.mstrana.ru/_mod_files/ce_images/eshop/mso-1-13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3214686"/>
            <a:ext cx="349155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8662" y="714356"/>
            <a:ext cx="7429552" cy="192882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СПАСИБО!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80" name="Picture 8" descr="https://naurok-test.nyc3.digitaloceanspaces.com/179281/images/996091_15879337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3000372"/>
            <a:ext cx="2714644" cy="3406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кружка: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дошкольников интеллектуальных способностей,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использование развивающих игр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В.В.Воскобовича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математических представлений о геометрических фигурах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свойствах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количестве и счете, пространственной ориентировке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познавательный интерес, желание и потребности узнать новое;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наблюдательность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организованность (умение не мешать товарищам;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сообща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готовить материалы, необходимые для занятия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сотрудничать со сверстниками, взрослыми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8613" y="387327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«Игровой квадрат»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Воскобович-4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3034680" cy="405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https://sun9-69.userapi.com/impg/kxyDvjRsXRAksZgQyWkRVXzDmVXIgXR-dwG9og/RdYJBC1dda4.jpg?size=810x1080&amp;quality=96&amp;sign=fdbf4022e73162c1565d260613536280&amp;type=albu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480780"/>
            <a:ext cx="21336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2" descr="https://sun9-53.userapi.com/impg/BdAOUUkyhWiDikGuxrz4Wbz-dSMRgMTESHyJcQ/2jah3T8IPcQ.jpg?size=1280x1142&amp;quality=96&amp;sign=63b35ca52439dc1e04bab67bdd5abe5a&amp;type=albu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946942"/>
            <a:ext cx="26479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80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«Мини-ларчик»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5.userapi.com/impg/eVGfBMQrH3I-V-N-ERC816ZkMfI4dwckcqgWQA/pS-BXGvPRMM.jpg?size=810x1080&amp;quality=96&amp;sign=f2c8ffe8f118c0d693bcf93aa165be40&amp;type=albu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1872208" cy="24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685" y="1061382"/>
            <a:ext cx="1919729" cy="2559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1405" y="1205011"/>
            <a:ext cx="1882920" cy="25105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3810121"/>
            <a:ext cx="3335484" cy="250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«Чудо-крестики-1»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чудо-крестики-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206" y="931738"/>
            <a:ext cx="3019587" cy="226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Воскобович-3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340444"/>
            <a:ext cx="2373274" cy="316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Воскобович-2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3196428"/>
            <a:ext cx="2472685" cy="330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37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«Чудо-крестики-1»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924855"/>
            <a:ext cx="2979872" cy="22349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536" y="3575643"/>
            <a:ext cx="3923928" cy="29429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829639"/>
            <a:ext cx="3079283" cy="230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9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5674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«Волшебная 8»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Воскобович-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969383"/>
            <a:ext cx="2220580" cy="166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471" y="969383"/>
            <a:ext cx="2507538" cy="18806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39" y="2850036"/>
            <a:ext cx="2224524" cy="16683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448" y="2630076"/>
            <a:ext cx="1970095" cy="14775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8728" y="2970092"/>
            <a:ext cx="1792594" cy="13444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683" y="983264"/>
            <a:ext cx="2090697" cy="15680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471" y="4347734"/>
            <a:ext cx="1509143" cy="20121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53" y="4675665"/>
            <a:ext cx="2223910" cy="16679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470" y="4186436"/>
            <a:ext cx="2897985" cy="217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0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580" y="357167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 по кружку: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03" y="997361"/>
            <a:ext cx="3578427" cy="49213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995335"/>
            <a:ext cx="3307421" cy="23387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7" y="3541204"/>
            <a:ext cx="3307421" cy="248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8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 </a:t>
            </a:r>
            <a:r>
              <a:rPr lang="ru-RU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конкурсе: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542" y="3411887"/>
            <a:ext cx="4280299" cy="31122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48" y="898414"/>
            <a:ext cx="4074494" cy="296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8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115</Words>
  <Application>Microsoft Office PowerPoint</Application>
  <PresentationFormat>Экран (4:3)</PresentationFormat>
  <Paragraphs>19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XxX</cp:lastModifiedBy>
  <cp:revision>98</cp:revision>
  <dcterms:created xsi:type="dcterms:W3CDTF">2020-05-31T13:04:05Z</dcterms:created>
  <dcterms:modified xsi:type="dcterms:W3CDTF">2023-10-16T16:51:06Z</dcterms:modified>
</cp:coreProperties>
</file>