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1" r:id="rId4"/>
    <p:sldId id="274" r:id="rId5"/>
    <p:sldId id="275" r:id="rId6"/>
    <p:sldId id="277" r:id="rId7"/>
    <p:sldId id="278" r:id="rId8"/>
    <p:sldId id="280" r:id="rId9"/>
    <p:sldId id="27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420C6-E478-4D24-9AF0-288AC89FCDFD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830DD-345C-43BB-87C6-7E9140F0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1709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30DD-345C-43BB-87C6-7E9140F08B1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661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://www.xn--c1ajbh3aoaed0c.xn--p1ai/image/cache/catalog/%D0%92%D0%BE%D1%81%D0%BA%D0%BE%D0%B1%D0%BE%D0%B2%D0%B8%D1%87/4f2c48ce_9d08_4afb_899a_a1a80b260612-800x800.png"/>
          <p:cNvPicPr>
            <a:picLocks noChangeAspect="1" noChangeArrowheads="1"/>
          </p:cNvPicPr>
          <p:nvPr/>
        </p:nvPicPr>
        <p:blipFill>
          <a:blip r:embed="rId3"/>
          <a:srcRect l="22222" r="22222"/>
          <a:stretch>
            <a:fillRect/>
          </a:stretch>
        </p:blipFill>
        <p:spPr bwMode="auto">
          <a:xfrm>
            <a:off x="500034" y="1857364"/>
            <a:ext cx="2357454" cy="42434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14612" y="500042"/>
            <a:ext cx="6000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кружковой работы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«Развивающие игры Воскобовича»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 descr="https://www.mstrana.ru/_mod_files/ce_images/eshop/mso-1-1348.jpg"/>
          <p:cNvPicPr>
            <a:picLocks noChangeAspect="1" noChangeArrowheads="1"/>
          </p:cNvPicPr>
          <p:nvPr/>
        </p:nvPicPr>
        <p:blipFill>
          <a:blip r:embed="rId4"/>
          <a:srcRect t="6150" b="5694"/>
          <a:stretch>
            <a:fillRect/>
          </a:stretch>
        </p:blipFill>
        <p:spPr bwMode="auto">
          <a:xfrm>
            <a:off x="3929058" y="2143116"/>
            <a:ext cx="4384747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8662" y="714356"/>
            <a:ext cx="7429552" cy="192882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СПАСИБО!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80" name="Picture 8" descr="https://naurok-test.nyc3.digitaloceanspaces.com/179281/images/996091_15879337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000372"/>
            <a:ext cx="2714644" cy="3406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кружка: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у дошкольников интеллектуальных способностей, познавательной активности через использование развивающих игр В.В.Воскобовича.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Обучать пониманию и решению логических задач.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такие умений, как абстрагирование, анализ, синтез, сравнение, классификация, обобщение, кодирование и декодирование.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умения понимать, прослеживать причинно-следственные связи, выстраивать простейшие умозаключения на их основе. </a:t>
            </a: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математические представления о геометрических фигурах и их свойствах, количестве и счете, пространственной ориентировке.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интерес, желание и потребности узнать новое.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наблюдательность, исследовательский подход к явлениям и объектам окружающей действительности.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воображение, креативность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мышления.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Воспитательные: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организованность.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самостоятельность и интерес к познанию.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желание сотрудничать со сверстниками, взрослыми.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1781" y="356944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61" y="1764613"/>
            <a:ext cx="830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ружок-1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5845"/>
          <a:stretch>
            <a:fillRect/>
          </a:stretch>
        </p:blipFill>
        <p:spPr bwMode="auto">
          <a:xfrm>
            <a:off x="357157" y="4500570"/>
            <a:ext cx="3062715" cy="196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кружок-1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357298"/>
            <a:ext cx="3018092" cy="304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кружок-1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363"/>
          <a:stretch>
            <a:fillRect/>
          </a:stretch>
        </p:blipFill>
        <p:spPr bwMode="auto">
          <a:xfrm>
            <a:off x="5214942" y="1357298"/>
            <a:ext cx="2786082" cy="298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Воскобович-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198"/>
          <a:stretch>
            <a:fillRect/>
          </a:stretch>
        </p:blipFill>
        <p:spPr bwMode="auto">
          <a:xfrm>
            <a:off x="5445188" y="4572008"/>
            <a:ext cx="3386278" cy="18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«Фиолетовый лес»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76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«Мини-ларчик»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ружок-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786190"/>
            <a:ext cx="20193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кружок-1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867" b="9809"/>
          <a:stretch>
            <a:fillRect/>
          </a:stretch>
        </p:blipFill>
        <p:spPr bwMode="auto">
          <a:xfrm>
            <a:off x="6000760" y="1214422"/>
            <a:ext cx="2374034" cy="25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кружок-1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399"/>
          <a:stretch>
            <a:fillRect/>
          </a:stretch>
        </p:blipFill>
        <p:spPr bwMode="auto">
          <a:xfrm>
            <a:off x="4143372" y="3929066"/>
            <a:ext cx="2803400" cy="25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2" descr="https://nsportal.ru/sites/default/files/styles/large/public/media/2020/11/26/den_materi.jpg?itok=zJgbTpH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12"/>
          <a:stretch>
            <a:fillRect/>
          </a:stretch>
        </p:blipFill>
        <p:spPr bwMode="auto">
          <a:xfrm>
            <a:off x="1357290" y="1142984"/>
            <a:ext cx="3709037" cy="2547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201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«Шнур-малыш»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ружок-8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000108"/>
            <a:ext cx="2975062" cy="223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кружок-9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00438"/>
            <a:ext cx="3786214" cy="301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кружок-13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143404" cy="31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кружок-15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000108"/>
            <a:ext cx="3002878" cy="226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https://cdn2.static1-sima-land.com/items/1370629/2/700-nw.jpg"/>
          <p:cNvPicPr>
            <a:picLocks noChangeAspect="1" noChangeArrowheads="1"/>
          </p:cNvPicPr>
          <p:nvPr/>
        </p:nvPicPr>
        <p:blipFill>
          <a:blip r:embed="rId7" cstate="print"/>
          <a:srcRect l="8000" t="4000" r="6000" b="4000"/>
          <a:stretch>
            <a:fillRect/>
          </a:stretch>
        </p:blipFill>
        <p:spPr bwMode="auto">
          <a:xfrm>
            <a:off x="500034" y="1142984"/>
            <a:ext cx="1708300" cy="1827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37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«Игровой квадрат»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ружок-1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571744"/>
            <a:ext cx="2857520" cy="381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кружок-1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571744"/>
            <a:ext cx="2857520" cy="382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dou10.edunoskol.ru/images/Nashi-gruppi/kartinki/razvitie_voskobovich.jpg"/>
          <p:cNvPicPr>
            <a:picLocks noChangeAspect="1" noChangeArrowheads="1"/>
          </p:cNvPicPr>
          <p:nvPr/>
        </p:nvPicPr>
        <p:blipFill>
          <a:blip r:embed="rId5" cstate="print"/>
          <a:srcRect r="4694"/>
          <a:stretch>
            <a:fillRect/>
          </a:stretch>
        </p:blipFill>
        <p:spPr bwMode="auto">
          <a:xfrm>
            <a:off x="3500430" y="1071546"/>
            <a:ext cx="1884390" cy="1523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0786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«Черепашки»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 descr="C:\Users\XxX\AppData\Local\Microsoft\Windows\Temporary Internet Files\Content.Word\IMG-20201005-WA0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071546"/>
            <a:ext cx="3001057" cy="236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3" descr="C:\Users\XxX\Pictures\колесо обозрен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3571876"/>
            <a:ext cx="3000396" cy="284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2" descr="C:\Users\XxX\Pictures\черепах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571876"/>
            <a:ext cx="3446846" cy="283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0442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фон к коллаж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000108"/>
            <a:ext cx="7145773" cy="501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8318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otoshop-kopona.com/uploads/posts/2018-07/1532983050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2860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 </a:t>
            </a:r>
            <a:r>
              <a:rPr lang="ru-RU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конкурсе: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4" descr="https://nsportal.ru/sites/default/files/styles/large/public/media/2021/02/11/sharifzanova.jpeg?itok=bZc0hCz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45" t="6323" r="6402"/>
          <a:stretch>
            <a:fillRect/>
          </a:stretch>
        </p:blipFill>
        <p:spPr bwMode="auto">
          <a:xfrm>
            <a:off x="785786" y="1071546"/>
            <a:ext cx="3286148" cy="243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6" descr="https://nsportal.ru/sites/default/files/styles/large/public/media/2021/02/11/ladanyuk.jpeg?itok=KPHKyA6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2" t="7476" r="5227"/>
          <a:stretch>
            <a:fillRect/>
          </a:stretch>
        </p:blipFill>
        <p:spPr bwMode="auto">
          <a:xfrm>
            <a:off x="5072066" y="1142984"/>
            <a:ext cx="3286148" cy="2365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7" descr="https://nsportal.ru/sites/default/files/styles/large/public/media/2021/02/11/zyryanova_0.jpeg?itok=vK3rfS1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9" t="5012" r="5415"/>
          <a:stretch>
            <a:fillRect/>
          </a:stretch>
        </p:blipFill>
        <p:spPr bwMode="auto">
          <a:xfrm>
            <a:off x="785786" y="3857628"/>
            <a:ext cx="3258888" cy="242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5" descr="https://nsportal.ru/sites/default/files/styles/large/public/media/2021/02/11/kondrova.jpeg?itok=RhYMrwC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79" t="7297" r="5669"/>
          <a:stretch>
            <a:fillRect/>
          </a:stretch>
        </p:blipFill>
        <p:spPr bwMode="auto">
          <a:xfrm>
            <a:off x="5143504" y="3929066"/>
            <a:ext cx="3214710" cy="23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3268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170</Words>
  <Application>Microsoft Office PowerPoint</Application>
  <PresentationFormat>Экран (4:3)</PresentationFormat>
  <Paragraphs>26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125</cp:revision>
  <dcterms:created xsi:type="dcterms:W3CDTF">2020-05-31T13:04:05Z</dcterms:created>
  <dcterms:modified xsi:type="dcterms:W3CDTF">2021-05-12T04:32:58Z</dcterms:modified>
</cp:coreProperties>
</file>