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eg" ContentType="image/jpeg"/>
  <Override PartName="/docProps/app.xml" ContentType="application/vnd.openxmlformats-officedocument.extended-properties+xml"/>
  <Override PartName="/docProps/core.xml" ContentType="application/vnd.openxmlformats-package.core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/Relationships>
</file>

<file path=ppt/presentation.xml><?xml version="1.0" encoding="utf-8"?>
<!--Generated by Aspose.Slides for .NET 19.12-->
<p:presentation xmlns:r="http://schemas.openxmlformats.org/officeDocument/2006/relationships" xmlns:a="http://schemas.openxmlformats.org/drawingml/2006/main" xmlns:p="http://schemas.openxmlformats.org/presentationml/2006/main" saveSubsetFonts="1">
  <p:sldMasterIdLst>
    <p:sldMasterId id="2147483677" r:id="rId1"/>
  </p:sldMasterIdLst>
  <p:sldIdLst>
    <p:sldId id="256" r:id="rId2"/>
    <p:sldId id="272" r:id="rId3"/>
    <p:sldId id="273" r:id="rId4"/>
    <p:sldId id="258" r:id="rId5"/>
    <p:sldId id="262" r:id="rId6"/>
    <p:sldId id="259" r:id="rId7"/>
    <p:sldId id="260" r:id="rId8"/>
    <p:sldId id="263" r:id="rId9"/>
    <p:sldId id="266" r:id="rId10"/>
    <p:sldId id="264" r:id="rId11"/>
    <p:sldId id="265" r:id="rId12"/>
    <p:sldId id="269" r:id="rId13"/>
    <p:sldId id="267" r:id="rId14"/>
    <p:sldId id="271" r:id="rId15"/>
    <p:sldId id="268" r:id="rId16"/>
  </p:sldIdLst>
  <p:sldSz cx="12192000" cy="6858000"/>
  <p:notesSz cx="6858000" cy="9144000"/>
  <p:custDataLst>
    <p:tags r:id="rId17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7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1" d="100"/>
          <a:sy n="1" d="100"/>
        </p:scale>
        <p:origin x="0" y="0"/>
      </p:cViewPr>
    </p:cSldViewPr>
  </p:notesViewPr>
  <p:gridSpacing cx="72008" cy="72008"/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 /><Relationship Id="rId10" Type="http://schemas.openxmlformats.org/officeDocument/2006/relationships/slide" Target="slides/slide9.xml" /><Relationship Id="rId11" Type="http://schemas.openxmlformats.org/officeDocument/2006/relationships/slide" Target="slides/slide10.xml" /><Relationship Id="rId12" Type="http://schemas.openxmlformats.org/officeDocument/2006/relationships/slide" Target="slides/slide11.xml" /><Relationship Id="rId13" Type="http://schemas.openxmlformats.org/officeDocument/2006/relationships/slide" Target="slides/slide12.xml" /><Relationship Id="rId14" Type="http://schemas.openxmlformats.org/officeDocument/2006/relationships/slide" Target="slides/slide13.xml" /><Relationship Id="rId15" Type="http://schemas.openxmlformats.org/officeDocument/2006/relationships/slide" Target="slides/slide14.xml" /><Relationship Id="rId16" Type="http://schemas.openxmlformats.org/officeDocument/2006/relationships/slide" Target="slides/slide15.xml" /><Relationship Id="rId17" Type="http://schemas.openxmlformats.org/officeDocument/2006/relationships/tags" Target="tags/tag1.xml" /><Relationship Id="rId18" Type="http://schemas.openxmlformats.org/officeDocument/2006/relationships/presProps" Target="presProps.xml" /><Relationship Id="rId19" Type="http://schemas.openxmlformats.org/officeDocument/2006/relationships/viewProps" Target="viewProps.xml" /><Relationship Id="rId2" Type="http://schemas.openxmlformats.org/officeDocument/2006/relationships/slide" Target="slides/slide1.xml" /><Relationship Id="rId20" Type="http://schemas.openxmlformats.org/officeDocument/2006/relationships/theme" Target="theme/theme1.xml" /><Relationship Id="rId21" Type="http://schemas.openxmlformats.org/officeDocument/2006/relationships/tableStyles" Target="tableStyles.xml" /><Relationship Id="rId3" Type="http://schemas.openxmlformats.org/officeDocument/2006/relationships/slide" Target="slides/slide2.xml" /><Relationship Id="rId4" Type="http://schemas.openxmlformats.org/officeDocument/2006/relationships/slide" Target="slides/slide3.xml" /><Relationship Id="rId5" Type="http://schemas.openxmlformats.org/officeDocument/2006/relationships/slide" Target="slides/slide4.xml" /><Relationship Id="rId6" Type="http://schemas.openxmlformats.org/officeDocument/2006/relationships/slide" Target="slides/slide5.xml" /><Relationship Id="rId7" Type="http://schemas.openxmlformats.org/officeDocument/2006/relationships/slide" Target="slides/slide6.xml" /><Relationship Id="rId8" Type="http://schemas.openxmlformats.org/officeDocument/2006/relationships/slide" Target="slides/slide7.xml" /><Relationship Id="rId9" Type="http://schemas.openxmlformats.org/officeDocument/2006/relationships/slide" Target="slides/slide8.xml" /></Relationships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/>
          </p:txBody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/>
          </p:txBody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/>
          </p:txBody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/>
          </p:txBody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/>
          </p:txBody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/>
          </p:txBody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/>
          </p:txBody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/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42253-227D-40A8-AD7E-89DB60E5B380}" type="datetimeFigureOut">
              <a:rPr lang="ru-RU" smtClean="0"/>
              <a:t>14.04.2023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E53F5-F83D-41C0-A602-35BA33AC4F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8580361"/>
      </p:ext>
    </p:extLst>
  </p:cSld>
  <p:clrMapOvr>
    <a:masterClrMapping/>
  </p:clrMapOvr>
  <p:transition/>
  <p:timing/>
</p:sldLayout>
</file>

<file path=ppt/slideLayouts/slideLayout2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42253-227D-40A8-AD7E-89DB60E5B380}" type="datetimeFigureOut">
              <a:rPr lang="ru-RU" smtClean="0"/>
              <a:t>14.04.2023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E53F5-F83D-41C0-A602-35BA33AC4F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4134264"/>
      </p:ext>
    </p:extLst>
  </p:cSld>
  <p:clrMapOvr>
    <a:masterClrMapping/>
  </p:clrMapOvr>
  <p:transition/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slideLayout" Target="../slideLayouts/slideLayout2.xml" /><Relationship Id="rId3" Type="http://schemas.openxmlformats.org/officeDocument/2006/relationships/theme" Target="../theme/theme1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/>
          </p:txBody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/>
          </p:txBody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/>
          </p:txBody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/>
          </p:txBody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/>
          </p:txBody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/>
          </p:txBody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/>
          </p:txBody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/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042253-227D-40A8-AD7E-89DB60E5B380}" type="datetimeFigureOut">
              <a:rPr lang="ru-RU" smtClean="0"/>
              <a:t>14.04.2023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3E3E53F5-F83D-41C0-A602-35BA33AC4F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41269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</p:sldLayoutIdLst>
  <p:transition/>
  <p:timing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ct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ct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ct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ct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ct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ct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ct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ct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ct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10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9.jpeg" /><Relationship Id="rId3" Type="http://schemas.openxmlformats.org/officeDocument/2006/relationships/image" Target="../media/image10.jpeg" /><Relationship Id="rId4" Type="http://schemas.openxmlformats.org/officeDocument/2006/relationships/image" Target="../media/image11.jpeg" /></Relationships>
</file>

<file path=ppt/slides/_rels/slide1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1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2.jpeg" /></Relationships>
</file>

<file path=ppt/slides/_rels/slide1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3.jpeg" /><Relationship Id="rId3" Type="http://schemas.openxmlformats.org/officeDocument/2006/relationships/image" Target="../media/image14.jpeg" /><Relationship Id="rId4" Type="http://schemas.openxmlformats.org/officeDocument/2006/relationships/image" Target="../media/image15.jpeg" /></Relationships>
</file>

<file path=ppt/slides/_rels/slide1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1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.jpeg" /></Relationships>
</file>

<file path=ppt/slides/_rels/slide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2.jpeg" /></Relationships>
</file>

<file path=ppt/slides/_rels/slide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3.jpeg" /><Relationship Id="rId3" Type="http://schemas.openxmlformats.org/officeDocument/2006/relationships/hyperlink" Target="https://sulkh.buryatschool.ru/upload/buryascsulkh_new/images/big/95/0e/950e18280b465d468b2955699efc2078.jpg" TargetMode="External" /><Relationship Id="rId4" Type="http://schemas.openxmlformats.org/officeDocument/2006/relationships/image" Target="../media/image4.jpeg" /><Relationship Id="rId5" Type="http://schemas.openxmlformats.org/officeDocument/2006/relationships/hyperlink" Target="https://sulkh.buryatschool.ru/upload/buryascsulkh_new/images/big/18/e4/18e4d186eba2fa77c3daf4f3623c5b84.jpg" TargetMode="External" /><Relationship Id="rId6" Type="http://schemas.openxmlformats.org/officeDocument/2006/relationships/image" Target="../media/image5.jpeg" /><Relationship Id="rId7" Type="http://schemas.openxmlformats.org/officeDocument/2006/relationships/hyperlink" Target="https://sulkh.buryatschool.ru/upload/buryascsulkh_new/images/big/08/22/0822fffc1d1df8463db8f4e6b7a218fe.jpg" TargetMode="External" /><Relationship Id="rId8" Type="http://schemas.openxmlformats.org/officeDocument/2006/relationships/image" Target="../media/image6.jpeg" /><Relationship Id="rId9" Type="http://schemas.openxmlformats.org/officeDocument/2006/relationships/hyperlink" Target="https://sulkh.buryatschool.ru/upload/buryascsulkh_new/images/big/f2/92/f292bea9349c0d5a3923562b217df164.jpg" TargetMode="External" /></Relationships>
</file>

<file path=ppt/slides/_rels/slide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7.jpeg" /></Relationships>
</file>

<file path=ppt/slides/_rels/slide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8.jpeg" /></Relationships>
</file>

<file path=ppt/slides/slide1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43767" y="742461"/>
            <a:ext cx="8925464" cy="3108322"/>
          </a:xfrm>
        </p:spPr>
        <p:txBody>
          <a:bodyPr>
            <a:noAutofit/>
          </a:bodyPr>
          <a:lstStyle/>
          <a:p>
            <a:pPr algn="ctr"/>
            <a:endParaRPr lang="ru-RU" sz="32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5800" y="5251833"/>
            <a:ext cx="8915399" cy="1126283"/>
          </a:xfrm>
        </p:spPr>
        <p:txBody>
          <a:bodyPr>
            <a:normAutofit fontScale="85000" lnSpcReduction="20000"/>
          </a:bodyPr>
          <a:lstStyle/>
          <a:p>
            <a:pPr algn="r"/>
            <a:r>
              <a:rPr lang="ru-RU" sz="240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Автор:</a:t>
            </a:r>
          </a:p>
          <a:p>
            <a:pPr algn="r"/>
            <a:r>
              <a:rPr lang="ru-RU" sz="240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Парамонова Инна – 12 группа</a:t>
            </a:r>
          </a:p>
          <a:p>
            <a:pPr algn="r"/>
            <a:r>
              <a:rPr lang="ru-RU" sz="240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Руководитель: Загдажапова С.Д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408350" y="1687902"/>
            <a:ext cx="571822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Сулхаринская средняя школа </a:t>
            </a:r>
          </a:p>
          <a:p>
            <a:pPr algn="ctr"/>
            <a:r>
              <a:rPr lang="ru-RU" sz="36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глазами выпускника</a:t>
            </a:r>
          </a:p>
        </p:txBody>
      </p:sp>
    </p:spTree>
    <p:extLst>
      <p:ext uri="{BB962C8B-B14F-4D97-AF65-F5344CB8AC3E}">
        <p14:creationId xmlns:p14="http://schemas.microsoft.com/office/powerpoint/2010/main" val="4025288621"/>
      </p:ext>
    </p:extLst>
  </p:cSld>
  <p:clrMapOvr>
    <a:masterClrMapping/>
  </p:clrMapOvr>
  <p:transition/>
  <p:timing/>
</p:sld>
</file>

<file path=ppt/slides/slide10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8247" y="203200"/>
            <a:ext cx="9159630" cy="3777622"/>
          </a:xfrm>
        </p:spPr>
        <p:txBody>
          <a:bodyPr>
            <a:normAutofit/>
          </a:bodyPr>
          <a:lstStyle/>
          <a:p>
            <a:r>
              <a:rPr lang="ru-RU" sz="2800">
                <a:latin typeface="Times New Roman" panose="02020603050405020304" pitchFamily="18" charset="0"/>
                <a:cs typeface="Times New Roman" panose="02020603050405020304" pitchFamily="18" charset="0"/>
              </a:rPr>
              <a:t>В 1989 году наша школа переехала в новое здание. Теперь мы занимаемся в светлых и просторных классах. Долгое время проработали в школе, а ныне на заслуженной пенсии Хахинов Александр Ханхаевич – учитель истории, Андриевская Н.Н. – учитель начальных классов, Евсевлеева Г.М. – учитель географии.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0785" y="3271235"/>
            <a:ext cx="3171039" cy="2315834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A970B0C8-8107-4ECD-809F-7EE06155E43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6380" y="3271234"/>
            <a:ext cx="2969704" cy="2315835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C5690903-A6BC-4DAF-BE3C-233451E3792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30641" y="3271233"/>
            <a:ext cx="2449588" cy="23158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2096427"/>
      </p:ext>
    </p:extLst>
  </p:cSld>
  <p:clrMapOvr>
    <a:masterClrMapping/>
  </p:clrMapOvr>
  <p:transition/>
  <p:timing/>
</p:sld>
</file>

<file path=ppt/slides/slide11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27242" y="1168035"/>
            <a:ext cx="10733128" cy="3880773"/>
          </a:xfrm>
        </p:spPr>
        <p:txBody>
          <a:bodyPr>
            <a:noAutofit/>
          </a:bodyPr>
          <a:lstStyle/>
          <a:p>
            <a:r>
              <a:rPr lang="ru-RU" sz="2400">
                <a:latin typeface="Times New Roman" panose="02020603050405020304" pitchFamily="18" charset="0"/>
                <a:cs typeface="Times New Roman" panose="02020603050405020304" pitchFamily="18" charset="0"/>
              </a:rPr>
              <a:t>За 88 лет школа выпустила 840 выпускников. Среди них есть военный летчик генерал Собенников Александр Афанасьевич, врачи, такие как супруги Карповы, врач – педиатр Арефьева Оксана Николаевна, депутат Народного Хурала – Бальжиров Баир Гвибалович, учителя: Куприянова Нина Григорьевна, Кротова Надежда Борисовна, Писканова Наталья Петровна, Попельнюк М.А., Хахинова Эльвира Александровна, инженеры – Микуло Евгения Владимировна, Купрякова Л.М., Тимофеев Ф.Л. Нагаев Сергей Артемович работает главой администрации в северо-Байкальском районе. Самсонов Николай Георгиевич – глава Сулхаринской сельской администрации. Аспирант БГУ (восточный факультет) Гомбоев Баир Будаевич является менеджером продюсерского центра эстрады «Гр</a:t>
            </a:r>
            <a:r>
              <a:rPr lang="ru-RU" sz="2800">
                <a:latin typeface="Times New Roman" panose="02020603050405020304" pitchFamily="18" charset="0"/>
                <a:cs typeface="Times New Roman" panose="02020603050405020304" pitchFamily="18" charset="0"/>
              </a:rPr>
              <a:t>ант» Бурятской Государственной филармонии.</a:t>
            </a:r>
          </a:p>
        </p:txBody>
      </p:sp>
    </p:spTree>
    <p:extLst>
      <p:ext uri="{BB962C8B-B14F-4D97-AF65-F5344CB8AC3E}">
        <p14:creationId xmlns:p14="http://schemas.microsoft.com/office/powerpoint/2010/main" val="2747987949"/>
      </p:ext>
    </p:extLst>
  </p:cSld>
  <p:clrMapOvr>
    <a:masterClrMapping/>
  </p:clrMapOvr>
  <p:transition/>
  <p:timing/>
</p:sld>
</file>

<file path=ppt/slides/slide12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0"/>
            <a:ext cx="8596668" cy="656492"/>
          </a:xfrm>
        </p:spPr>
        <p:txBody>
          <a:bodyPr>
            <a:normAutofit/>
          </a:bodyPr>
          <a:lstStyle/>
          <a:p>
            <a:pPr algn="ctr"/>
            <a:r>
              <a:rPr lang="ru-RU" sz="280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Выпускник 1975 г. Сергеев Валерий Васильевич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4730" y="656492"/>
            <a:ext cx="8596668" cy="3880773"/>
          </a:xfrm>
        </p:spPr>
        <p:txBody>
          <a:bodyPr>
            <a:normAutofit fontScale="92500" lnSpcReduction="10000"/>
          </a:bodyPr>
          <a:lstStyle/>
          <a:p>
            <a:r>
              <a:rPr lang="ru-RU">
                <a:latin typeface="Times New Roman" panose="02020603050405020304" pitchFamily="18" charset="0"/>
                <a:cs typeface="Times New Roman" panose="02020603050405020304" pitchFamily="18" charset="0"/>
              </a:rPr>
              <a:t>Окончил Восточно-Сибирский технологический институт по специальности инженер-технолог</a:t>
            </a:r>
            <a:r>
              <a:rPr lang="en-US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ru-RU">
                <a:latin typeface="Times New Roman" panose="02020603050405020304" pitchFamily="18" charset="0"/>
                <a:cs typeface="Times New Roman" panose="02020603050405020304" pitchFamily="18" charset="0"/>
              </a:rPr>
              <a:t> а позже исторический факультет Бурятского государственного педагогического института. После службы в армии работал на руководящих должностях.</a:t>
            </a:r>
          </a:p>
          <a:p>
            <a:r>
              <a:rPr lang="ru-RU">
                <a:latin typeface="Times New Roman" panose="02020603050405020304" pitchFamily="18" charset="0"/>
                <a:cs typeface="Times New Roman" panose="02020603050405020304" pitchFamily="18" charset="0"/>
              </a:rPr>
              <a:t>В 2000 году занял должность начальника управления образования Улан-Удэ</a:t>
            </a:r>
            <a:r>
              <a:rPr lang="en-US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ru-RU">
                <a:latin typeface="Times New Roman" panose="02020603050405020304" pitchFamily="18" charset="0"/>
                <a:cs typeface="Times New Roman" panose="02020603050405020304" pitchFamily="18" charset="0"/>
              </a:rPr>
              <a:t> а с 2006 по 2012 гг. служил на посту заместителя министра образования и науки Республики Бурятии.</a:t>
            </a:r>
          </a:p>
          <a:p>
            <a:r>
              <a:rPr lang="ru-RU">
                <a:latin typeface="Times New Roman" panose="02020603050405020304" pitchFamily="18" charset="0"/>
                <a:cs typeface="Times New Roman" panose="02020603050405020304" pitchFamily="18" charset="0"/>
              </a:rPr>
              <a:t>Имеет звания </a:t>
            </a:r>
            <a:r>
              <a:rPr lang="en-US">
                <a:latin typeface="Times New Roman" panose="02020603050405020304" pitchFamily="18" charset="0"/>
                <a:cs typeface="Times New Roman" panose="02020603050405020304" pitchFamily="18" charset="0"/>
              </a:rPr>
              <a:t>&lt;</a:t>
            </a:r>
            <a:r>
              <a:rPr lang="ru-RU">
                <a:latin typeface="Times New Roman" panose="02020603050405020304" pitchFamily="18" charset="0"/>
                <a:cs typeface="Times New Roman" panose="02020603050405020304" pitchFamily="18" charset="0"/>
              </a:rPr>
              <a:t>Заслуженный работник образования РБ</a:t>
            </a:r>
            <a:r>
              <a:rPr lang="en-US">
                <a:latin typeface="Times New Roman" panose="02020603050405020304" pitchFamily="18" charset="0"/>
                <a:cs typeface="Times New Roman" panose="02020603050405020304" pitchFamily="18" charset="0"/>
              </a:rPr>
              <a:t>&gt;,</a:t>
            </a:r>
            <a:r>
              <a:rPr lang="ru-RU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>
                <a:latin typeface="Times New Roman" panose="02020603050405020304" pitchFamily="18" charset="0"/>
                <a:cs typeface="Times New Roman" panose="02020603050405020304" pitchFamily="18" charset="0"/>
              </a:rPr>
              <a:t>&lt;</a:t>
            </a:r>
            <a:r>
              <a:rPr lang="ru-RU">
                <a:latin typeface="Times New Roman" panose="02020603050405020304" pitchFamily="18" charset="0"/>
                <a:cs typeface="Times New Roman" panose="02020603050405020304" pitchFamily="18" charset="0"/>
              </a:rPr>
              <a:t>Почетный работник общего образования Российской Федерации</a:t>
            </a:r>
            <a:r>
              <a:rPr lang="en-US">
                <a:latin typeface="Times New Roman" panose="02020603050405020304" pitchFamily="18" charset="0"/>
                <a:cs typeface="Times New Roman" panose="02020603050405020304" pitchFamily="18" charset="0"/>
              </a:rPr>
              <a:t>&gt;,</a:t>
            </a:r>
            <a:r>
              <a:rPr lang="ru-RU">
                <a:latin typeface="Times New Roman" panose="02020603050405020304" pitchFamily="18" charset="0"/>
                <a:cs typeface="Times New Roman" panose="02020603050405020304" pitchFamily="18" charset="0"/>
              </a:rPr>
              <a:t> среди его почетных наград нагрудный знак </a:t>
            </a:r>
            <a:r>
              <a:rPr lang="en-US">
                <a:latin typeface="Times New Roman" panose="02020603050405020304" pitchFamily="18" charset="0"/>
                <a:cs typeface="Times New Roman" panose="02020603050405020304" pitchFamily="18" charset="0"/>
              </a:rPr>
              <a:t>&lt;</a:t>
            </a:r>
            <a:r>
              <a:rPr lang="ru-RU">
                <a:latin typeface="Times New Roman" panose="02020603050405020304" pitchFamily="18" charset="0"/>
                <a:cs typeface="Times New Roman" panose="02020603050405020304" pitchFamily="18" charset="0"/>
              </a:rPr>
              <a:t>Почетный работник среднего профессионального образования</a:t>
            </a:r>
            <a:r>
              <a:rPr lang="en-US">
                <a:latin typeface="Times New Roman" panose="02020603050405020304" pitchFamily="18" charset="0"/>
                <a:cs typeface="Times New Roman" panose="02020603050405020304" pitchFamily="18" charset="0"/>
              </a:rPr>
              <a:t>&gt;,</a:t>
            </a:r>
            <a:r>
              <a:rPr lang="ru-RU">
                <a:latin typeface="Times New Roman" panose="02020603050405020304" pitchFamily="18" charset="0"/>
                <a:cs typeface="Times New Roman" panose="02020603050405020304" pitchFamily="18" charset="0"/>
              </a:rPr>
              <a:t> почетная грамота Управления федеральной службы по надзору в сфере защиты прав потребителей и грамота Управления МЧС по Республике Бурятия. </a:t>
            </a:r>
          </a:p>
          <a:p>
            <a:r>
              <a:rPr lang="ru-RU">
                <a:latin typeface="Times New Roman" panose="02020603050405020304" pitchFamily="18" charset="0"/>
                <a:cs typeface="Times New Roman" panose="02020603050405020304" pitchFamily="18" charset="0"/>
              </a:rPr>
              <a:t>С 2012 года Сергеев Валерий Васильевич  являлся директором Байкальского колледжа туризма и сервиса.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59234" y="4537265"/>
            <a:ext cx="2708519" cy="20352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4976051"/>
      </p:ext>
    </p:extLst>
  </p:cSld>
  <p:clrMapOvr>
    <a:masterClrMapping/>
  </p:clrMapOvr>
  <p:transition/>
  <p:timing/>
</p:sld>
</file>

<file path=ppt/slides/slide13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9611" y="511729"/>
            <a:ext cx="8596668" cy="738232"/>
          </a:xfrm>
        </p:spPr>
        <p:txBody>
          <a:bodyPr/>
          <a:lstStyle/>
          <a:p>
            <a:pPr algn="ctr"/>
            <a:r>
              <a:rPr lang="ru-RU"/>
              <a:t>Столовая и актовый зал</a:t>
            </a:r>
          </a:p>
        </p:txBody>
      </p:sp>
      <p:pic>
        <p:nvPicPr>
          <p:cNvPr id="8" name="Объект 7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174533" y="1507890"/>
            <a:ext cx="3582099" cy="3137994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5559" y="3209193"/>
            <a:ext cx="3660785" cy="2822491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A9350A71-6BBE-4FD1-9149-C1E33306C90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32133" y="3076887"/>
            <a:ext cx="3660785" cy="31379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854275"/>
      </p:ext>
    </p:extLst>
  </p:cSld>
  <p:clrMapOvr>
    <a:masterClrMapping/>
  </p:clrMapOvr>
  <p:transition/>
  <p:timing/>
</p:sld>
</file>

<file path=ppt/slides/slide14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883137"/>
            <a:ext cx="8596668" cy="1320800"/>
          </a:xfrm>
        </p:spPr>
        <p:txBody>
          <a:bodyPr>
            <a:noAutofit/>
          </a:bodyPr>
          <a:lstStyle/>
          <a:p>
            <a:pPr algn="ctr"/>
            <a:r>
              <a:rPr lang="ru-RU" sz="4400" b="1">
                <a:latin typeface="Times New Roman" panose="02020603050405020304" pitchFamily="18" charset="0"/>
                <a:cs typeface="Times New Roman" panose="02020603050405020304" pitchFamily="18" charset="0"/>
              </a:rPr>
              <a:t>Заключение</a:t>
            </a:r>
            <a:br>
              <a:rPr lang="ru-RU" sz="440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4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805353"/>
            <a:ext cx="8596668" cy="3880773"/>
          </a:xfrm>
        </p:spPr>
        <p:txBody>
          <a:bodyPr>
            <a:normAutofit fontScale="92500" lnSpcReduction="10000"/>
          </a:bodyPr>
          <a:lstStyle/>
          <a:p>
            <a:r>
              <a:rPr lang="ru-RU" sz="2800">
                <a:latin typeface="Times New Roman" panose="02020603050405020304" pitchFamily="18" charset="0"/>
                <a:cs typeface="Times New Roman" panose="02020603050405020304" pitchFamily="18" charset="0"/>
              </a:rPr>
              <a:t>Мне хочется поздравить свою родную школу и учителей! В этом году нашей школе исполняется 88 лет. За эти годы стены школы выпустили и дали отличный старт для множества ярких личностей, учителя и учащиеся принесли много наград и грамот. Желаю школе процветания, учителям – талантливых и послушных учеников. Пусть память о школе и её учениках сохраняется в памяти и передается из поколения в поколение. </a:t>
            </a:r>
            <a:br>
              <a:rPr lang="ru-RU" sz="280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8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79778473"/>
      </p:ext>
    </p:extLst>
  </p:cSld>
  <p:clrMapOvr>
    <a:masterClrMapping/>
  </p:clrMapOvr>
  <p:transition/>
  <p:timing/>
</p:sld>
</file>

<file path=ppt/slides/slide15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43057" y="2751016"/>
            <a:ext cx="8596668" cy="1320800"/>
          </a:xfrm>
        </p:spPr>
        <p:txBody>
          <a:bodyPr>
            <a:normAutofit/>
          </a:bodyPr>
          <a:lstStyle/>
          <a:p>
            <a:r>
              <a:rPr lang="ru-RU" sz="6600"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</a:p>
        </p:txBody>
      </p:sp>
    </p:spTree>
    <p:extLst>
      <p:ext uri="{BB962C8B-B14F-4D97-AF65-F5344CB8AC3E}">
        <p14:creationId xmlns:p14="http://schemas.microsoft.com/office/powerpoint/2010/main" val="1571617287"/>
      </p:ext>
    </p:extLst>
  </p:cSld>
  <p:clrMapOvr>
    <a:masterClrMapping/>
  </p:clrMapOvr>
  <p:transition/>
  <p:timing/>
</p:sld>
</file>

<file path=ppt/slides/slide2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453291"/>
            <a:ext cx="8596668" cy="1320800"/>
          </a:xfrm>
        </p:spPr>
        <p:txBody>
          <a:bodyPr>
            <a:normAutofit/>
          </a:bodyPr>
          <a:lstStyle/>
          <a:p>
            <a:pPr algn="ctr"/>
            <a:r>
              <a:rPr lang="ru-RU" sz="4400">
                <a:latin typeface="Times New Roman" panose="02020603050405020304" pitchFamily="18" charset="0"/>
                <a:cs typeface="Times New Roman" panose="02020603050405020304" pitchFamily="18" charset="0"/>
              </a:rPr>
              <a:t>Актуальность.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519727"/>
            <a:ext cx="8596668" cy="3880773"/>
          </a:xfrm>
        </p:spPr>
        <p:txBody>
          <a:bodyPr>
            <a:normAutofit fontScale="92500" lnSpcReduction="10000"/>
          </a:bodyPr>
          <a:lstStyle/>
          <a:p>
            <a:r>
              <a:rPr lang="ru-RU" sz="2400">
                <a:latin typeface="Times New Roman" panose="02020603050405020304" pitchFamily="18" charset="0"/>
                <a:cs typeface="Times New Roman" panose="02020603050405020304" pitchFamily="18" charset="0"/>
              </a:rPr>
              <a:t>Для каждого из нас школа – это второй дом, это место, где мы получаем новые знания, находим друзей и, возможно даже, первую любовь. Это первая и главная ступень нашей жизни, благодаря которой мы учимся выживать в социуме и формируемся как личности. Первая учительница является для нас второй мамой, так как именно она научила нас всем основам: читать, считать, писать, мирно общаться и дружить со сверстниками, быть честными, уважать старших, стараться помогать тем, кто нуждается в помощи, никого не оскорблять и многому другому.</a:t>
            </a:r>
          </a:p>
          <a:p>
            <a:r>
              <a:rPr lang="ru-RU" sz="2400">
                <a:latin typeface="Times New Roman" panose="02020603050405020304" pitchFamily="18" charset="0"/>
                <a:cs typeface="Times New Roman" panose="02020603050405020304" pitchFamily="18" charset="0"/>
              </a:rPr>
              <a:t>Передавая память о школе следующему поколению, мы сохраняем преемственность традиций и ценных воспоминаний.</a:t>
            </a:r>
          </a:p>
        </p:txBody>
      </p:sp>
    </p:spTree>
    <p:extLst>
      <p:ext uri="{BB962C8B-B14F-4D97-AF65-F5344CB8AC3E}">
        <p14:creationId xmlns:p14="http://schemas.microsoft.com/office/powerpoint/2010/main" val="1413375404"/>
      </p:ext>
    </p:extLst>
  </p:cSld>
  <p:clrMapOvr>
    <a:masterClrMapping/>
  </p:clrMapOvr>
  <p:transition/>
  <p:timing/>
</p:sld>
</file>

<file path=ppt/slides/slide3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86751" y="1246189"/>
            <a:ext cx="8596668" cy="388077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>
                <a:latin typeface="Times New Roman" panose="02020603050405020304" pitchFamily="18" charset="0"/>
                <a:cs typeface="Times New Roman" panose="02020603050405020304" pitchFamily="18" charset="0"/>
              </a:rPr>
              <a:t>Цель: Передать память о школе следующему поколению, сохраняя преемственность традиций и ценных воспоминаний.</a:t>
            </a:r>
          </a:p>
          <a:p>
            <a:pPr marL="0" indent="0">
              <a:buNone/>
            </a:pPr>
            <a:r>
              <a:rPr lang="ru-RU" sz="240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</a:t>
            </a:r>
          </a:p>
          <a:p>
            <a:r>
              <a:rPr lang="ru-RU" sz="2400">
                <a:latin typeface="Times New Roman" panose="02020603050405020304" pitchFamily="18" charset="0"/>
                <a:cs typeface="Times New Roman" panose="02020603050405020304" pitchFamily="18" charset="0"/>
              </a:rPr>
              <a:t>Узнать кто был назначен первым директором.</a:t>
            </a:r>
          </a:p>
          <a:p>
            <a:r>
              <a:rPr lang="ru-RU" sz="2400">
                <a:latin typeface="Times New Roman" panose="02020603050405020304" pitchFamily="18" charset="0"/>
                <a:cs typeface="Times New Roman" panose="02020603050405020304" pitchFamily="18" charset="0"/>
              </a:rPr>
              <a:t>Узнать о работе первых учителей.</a:t>
            </a:r>
          </a:p>
          <a:p>
            <a:pPr marL="0" indent="0">
              <a:buNone/>
            </a:pPr>
            <a:r>
              <a:rPr lang="ru-RU" sz="2400">
                <a:latin typeface="Times New Roman" panose="02020603050405020304" pitchFamily="18" charset="0"/>
                <a:cs typeface="Times New Roman" panose="02020603050405020304" pitchFamily="18" charset="0"/>
              </a:rPr>
              <a:t>     Изучить  историю школы.</a:t>
            </a:r>
          </a:p>
          <a:p>
            <a:pPr marL="0" indent="0">
              <a:buNone/>
            </a:pPr>
            <a:r>
              <a:rPr lang="ru-RU" sz="2400">
                <a:latin typeface="Times New Roman" panose="02020603050405020304" pitchFamily="18" charset="0"/>
                <a:cs typeface="Times New Roman" panose="02020603050405020304" pitchFamily="18" charset="0"/>
              </a:rPr>
              <a:t>Объект исследования: Сулхаринская средняя школа.</a:t>
            </a:r>
          </a:p>
          <a:p>
            <a:pPr marL="0" indent="0">
              <a:buNone/>
            </a:pPr>
            <a:r>
              <a:rPr lang="ru-RU" sz="2400"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 исследования: История Сулхаринской средней школы.</a:t>
            </a:r>
          </a:p>
        </p:txBody>
      </p:sp>
    </p:spTree>
    <p:extLst>
      <p:ext uri="{BB962C8B-B14F-4D97-AF65-F5344CB8AC3E}">
        <p14:creationId xmlns:p14="http://schemas.microsoft.com/office/powerpoint/2010/main" val="147940317"/>
      </p:ext>
    </p:extLst>
  </p:cSld>
  <p:clrMapOvr>
    <a:masterClrMapping/>
  </p:clrMapOvr>
  <p:transition/>
  <p:timing/>
</p:sld>
</file>

<file path=ppt/slides/slide4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88492" y="530325"/>
            <a:ext cx="5605413" cy="1280890"/>
          </a:xfrm>
        </p:spPr>
        <p:txBody>
          <a:bodyPr>
            <a:normAutofit/>
          </a:bodyPr>
          <a:lstStyle/>
          <a:p>
            <a:r>
              <a:rPr lang="ru-RU" sz="4000">
                <a:solidFill>
                  <a:srgbClr val="00B0F0"/>
                </a:solidFill>
              </a:rPr>
              <a:t>Основание школы</a:t>
            </a:r>
          </a:p>
        </p:txBody>
      </p:sp>
      <p:sp>
        <p:nvSpPr>
          <p:cNvPr id="7" name="Объект 6"/>
          <p:cNvSpPr>
            <a:spLocks noGrp="1"/>
          </p:cNvSpPr>
          <p:nvPr>
            <p:ph idx="1"/>
          </p:nvPr>
        </p:nvSpPr>
        <p:spPr>
          <a:xfrm>
            <a:off x="1424354" y="4021014"/>
            <a:ext cx="8915400" cy="2176585"/>
          </a:xfrm>
        </p:spPr>
        <p:txBody>
          <a:bodyPr/>
          <a:lstStyle/>
          <a:p>
            <a:r>
              <a:rPr lang="ru-RU" b="1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>
                <a:latin typeface="Times New Roman" panose="02020603050405020304" pitchFamily="18" charset="0"/>
                <a:cs typeface="Times New Roman" panose="02020603050405020304" pitchFamily="18" charset="0"/>
              </a:rPr>
              <a:t>История Сулхаринской средней школы</a:t>
            </a:r>
            <a:r>
              <a:rPr lang="ru-RU" sz="2400">
                <a:latin typeface="Times New Roman" panose="02020603050405020304" pitchFamily="18" charset="0"/>
                <a:cs typeface="Times New Roman" panose="02020603050405020304" pitchFamily="18" charset="0"/>
              </a:rPr>
              <a:t> начинается с</a:t>
            </a:r>
            <a:r>
              <a:rPr lang="ru-RU" sz="2400" b="1">
                <a:latin typeface="Times New Roman" panose="02020603050405020304" pitchFamily="18" charset="0"/>
                <a:cs typeface="Times New Roman" panose="02020603050405020304" pitchFamily="18" charset="0"/>
              </a:rPr>
              <a:t> 1935 года</a:t>
            </a:r>
            <a:r>
              <a:rPr lang="ru-RU" sz="2400">
                <a:latin typeface="Times New Roman" panose="02020603050405020304" pitchFamily="18" charset="0"/>
                <a:cs typeface="Times New Roman" panose="02020603050405020304" pitchFamily="18" charset="0"/>
              </a:rPr>
              <a:t>, когда в селе Старая Сулхара открылась начальная школа.  Занятия велись в две смены. Учащихся в школе насчитывалось не более </a:t>
            </a:r>
            <a:r>
              <a:rPr lang="ru-RU" sz="2400" b="1">
                <a:latin typeface="Times New Roman" panose="02020603050405020304" pitchFamily="18" charset="0"/>
                <a:cs typeface="Times New Roman" panose="02020603050405020304" pitchFamily="18" charset="0"/>
              </a:rPr>
              <a:t>20 человек</a:t>
            </a:r>
            <a:r>
              <a:rPr lang="ru-RU" sz="240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1199" y="1461476"/>
            <a:ext cx="7620000" cy="21726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663210"/>
      </p:ext>
    </p:extLst>
  </p:cSld>
  <p:clrMapOvr>
    <a:masterClrMapping/>
  </p:clrMapOvr>
  <p:transition/>
  <p:timing/>
</p:sld>
</file>

<file path=ppt/slides/slide5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0812" y="0"/>
            <a:ext cx="9126050" cy="3777622"/>
          </a:xfrm>
        </p:spPr>
        <p:txBody>
          <a:bodyPr>
            <a:normAutofit/>
          </a:bodyPr>
          <a:lstStyle/>
          <a:p>
            <a:r>
              <a:rPr lang="ru-RU" sz="2400">
                <a:latin typeface="Times New Roman" panose="02020603050405020304" pitchFamily="18" charset="0"/>
                <a:cs typeface="Times New Roman" panose="02020603050405020304" pitchFamily="18" charset="0"/>
              </a:rPr>
              <a:t>Первым директором был назначен Бальжиров Гвибал Зориктуевич, который проработал в школе до 1961 года. В эти годы работали в школе: Гладких Аркадий Кириллович – физрук, Коноваленко Надежда Дмитриевна, Воскресенская Валентина Михайловна, Бальжирова Евгения Владимировна, Федотова Галина Андреевна 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50329" y="1888811"/>
            <a:ext cx="3925521" cy="52147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3456353"/>
      </p:ext>
    </p:extLst>
  </p:cSld>
  <p:clrMapOvr>
    <a:masterClrMapping/>
  </p:clrMapOvr>
  <p:transition/>
  <p:timing/>
</p:sld>
</file>

<file path=ppt/slides/slide6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0001" y="109415"/>
            <a:ext cx="11068367" cy="2211754"/>
          </a:xfrm>
        </p:spPr>
        <p:txBody>
          <a:bodyPr>
            <a:noAutofit/>
          </a:bodyPr>
          <a:lstStyle/>
          <a:p>
            <a:r>
              <a:rPr lang="ru-RU"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Первыми учителями были: </a:t>
            </a:r>
            <a:r>
              <a:rPr lang="ru-RU"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Пузырев Николай Иванович, Леонов Владимир Панфилович, Русецкая Мария Ивановна, Михайлова Ольга Петровна, Геннадий Федорович, Раиса Петровна,</a:t>
            </a:r>
            <a:r>
              <a:rPr lang="ru-RU"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(по словам тех.работника школы Арефьевой М.И., она пенсионерка, проживает в с.Сулхара.)</a:t>
            </a:r>
            <a:br>
              <a:rPr lang="ru-RU"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40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3" descr="фото учителя  1960-е годы.jpg">
            <a:hlinkClick r:id="rId3" tooltip="фото учителя  1960-е годы.jpg"/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06401" y="2188307"/>
            <a:ext cx="2774462" cy="27744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Фото коллектив учителей 1970-е годы.jpg">
            <a:hlinkClick r:id="rId5" tooltip="Фото коллектив учителей 1970-е годы.jpg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519450" y="2334602"/>
            <a:ext cx="2614734" cy="26147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7" descr="Коллектив учителей 2000-е годы.jpg">
            <a:hlinkClick r:id="rId7" tooltip="Коллектив учителей 2000-е годы.jpg"/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589476" y="1525220"/>
            <a:ext cx="1618764" cy="16187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6" descr="Коллектив учителей 1990-е годы.jpg">
            <a:hlinkClick r:id="rId9" tooltip="Коллектив учителей 1990-е годы.jpg"/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522427" y="3462215"/>
            <a:ext cx="3876431" cy="30011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72018089"/>
      </p:ext>
    </p:extLst>
  </p:cSld>
  <p:clrMapOvr>
    <a:masterClrMapping/>
  </p:clrMapOvr>
  <p:transition/>
  <p:timing/>
</p:sld>
</file>

<file path=ppt/slides/slide7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80658" y="758092"/>
            <a:ext cx="8915400" cy="3777622"/>
          </a:xfrm>
        </p:spPr>
        <p:txBody>
          <a:bodyPr>
            <a:noAutofit/>
          </a:bodyPr>
          <a:lstStyle/>
          <a:p>
            <a:r>
              <a:rPr lang="ru-RU" sz="2800">
                <a:latin typeface="Times New Roman" panose="02020603050405020304" pitchFamily="18" charset="0"/>
                <a:cs typeface="Times New Roman" panose="02020603050405020304" pitchFamily="18" charset="0"/>
              </a:rPr>
              <a:t>В 1940 г. был открыт лесоучасток. Учащихся в школе стало побольше. </a:t>
            </a:r>
            <a:r>
              <a:rPr lang="ru-RU" sz="2800" b="1">
                <a:latin typeface="Times New Roman" panose="02020603050405020304" pitchFamily="18" charset="0"/>
                <a:cs typeface="Times New Roman" panose="02020603050405020304" pitchFamily="18" charset="0"/>
              </a:rPr>
              <a:t>В 1940 г. появился первый пионерский отряд</a:t>
            </a:r>
            <a:r>
              <a:rPr lang="ru-RU" sz="2800">
                <a:latin typeface="Times New Roman" panose="02020603050405020304" pitchFamily="18" charset="0"/>
                <a:cs typeface="Times New Roman" panose="02020603050405020304" pitchFamily="18" charset="0"/>
              </a:rPr>
              <a:t>. Это был малочисленный отряд, но большими были их дела. В сатиновых галстуках, в простеньких платьицах и костюмчиках, зачастую перешитых из родительских, мальчишки и девчонки сами заготавливали дрова для школы, выращивали со взрослыми овощи, проводили пионерские сборы, разучивали песни, читали взрослым газеты, шефствовали над малышами. Первыми пионерами были: Арефьев И.И., Тюменцева У.И., Нагаев И.Ф., Михайлова Е.К.</a:t>
            </a:r>
          </a:p>
        </p:txBody>
      </p:sp>
    </p:spTree>
    <p:extLst>
      <p:ext uri="{BB962C8B-B14F-4D97-AF65-F5344CB8AC3E}">
        <p14:creationId xmlns:p14="http://schemas.microsoft.com/office/powerpoint/2010/main" val="4024371252"/>
      </p:ext>
    </p:extLst>
  </p:cSld>
  <p:clrMapOvr>
    <a:masterClrMapping/>
  </p:clrMapOvr>
  <p:transition/>
  <p:timing/>
</p:sld>
</file>

<file path=ppt/slides/slide8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2750" y="46559"/>
            <a:ext cx="9555895" cy="1813169"/>
          </a:xfrm>
        </p:spPr>
        <p:txBody>
          <a:bodyPr>
            <a:normAutofit/>
          </a:bodyPr>
          <a:lstStyle/>
          <a:p>
            <a:r>
              <a:rPr lang="ru-RU" sz="2800">
                <a:latin typeface="Times New Roman" panose="02020603050405020304" pitchFamily="18" charset="0"/>
                <a:cs typeface="Times New Roman" panose="02020603050405020304" pitchFamily="18" charset="0"/>
              </a:rPr>
              <a:t>В 1950 году школа сгорела и на ее месте построили сельский клуб в Старой Сулхаре, а школу перенесли на улицу Почтовую на Новостройке.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83508" y="1859728"/>
            <a:ext cx="6096000" cy="457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2495514"/>
      </p:ext>
    </p:extLst>
  </p:cSld>
  <p:clrMapOvr>
    <a:masterClrMapping/>
  </p:clrMapOvr>
  <p:transition/>
  <p:timing/>
</p:sld>
</file>

<file path=ppt/slides/slide9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47488" y="183297"/>
            <a:ext cx="8596668" cy="3880773"/>
          </a:xfrm>
        </p:spPr>
        <p:txBody>
          <a:bodyPr/>
          <a:lstStyle/>
          <a:p>
            <a:r>
              <a:rPr lang="ru-RU" sz="2800">
                <a:latin typeface="Times New Roman" panose="02020603050405020304" pitchFamily="18" charset="0"/>
                <a:cs typeface="Times New Roman" panose="02020603050405020304" pitchFamily="18" charset="0"/>
              </a:rPr>
              <a:t>В 1958 году сдали в эксплуатацию новое здание школы. Школа строилась под руководством молодого прораба Титовой Ольги Геннадьевны. В 1958 году школа была реорганизована в восьмилетнюю.</a:t>
            </a:r>
          </a:p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97822" y="2395469"/>
            <a:ext cx="6096000" cy="43002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4468336"/>
      </p:ext>
    </p:extLst>
  </p:cSld>
  <p:clrMapOvr>
    <a:masterClrMapping/>
  </p:clrMapOvr>
  <p:transition/>
  <p:timing/>
</p:sld>
</file>

<file path=ppt/tags/tag1.xml><?xml version="1.0" encoding="utf-8"?>
<p:tagLst xmlns:p="http://schemas.openxmlformats.org/presentationml/2006/main">
  <p:tag name="AS_NET" val="4.0.30319.42000"/>
  <p:tag name="AS_OS" val="Microsoft Windows NT 10.0.14393.0"/>
  <p:tag name="AS_RELEASE_DATE" val="2019.12.14"/>
  <p:tag name="AS_TITLE" val="Aspose.Slides for .NET 4.0 Client Profile"/>
  <p:tag name="AS_VERSION" val="19.12"/>
</p:tagLst>
</file>

<file path=ppt/theme/theme1.xml><?xml version="1.0" encoding="utf-8"?>
<a:theme xmlns:r="http://schemas.openxmlformats.org/officeDocument/2006/relationships"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 panose="020b0603020202020204"/>
        <a:ea typeface="Arial"/>
        <a:cs typeface="Arial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Arial"/>
        <a:cs typeface="Arial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:vt="http://schemas.openxmlformats.org/officeDocument/2006/docPropsVTypes" xmlns="http://schemas.openxmlformats.org/officeDocument/2006/extended-properties">
  <Template>Facet</Template>
  <Company>SPecialiST RePack</Company>
  <PresentationFormat>Широкоэкранный</PresentationFormat>
  <Paragraphs>33</Paragraphs>
  <Slides>15</Slides>
  <Notes>0</Notes>
  <TotalTime>373</TotalTime>
  <HiddenSlides>0</HiddenSlides>
  <MMClips>0</MMClips>
  <ScaleCrop>0</ScaleCrop>
  <HeadingPairs>
    <vt:vector baseType="variant" size="6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baseType="lpstr" size="20">
      <vt:lpstr>Arial</vt:lpstr>
      <vt:lpstr>Trebuchet MS</vt:lpstr>
      <vt:lpstr>Wingdings 3</vt:lpstr>
      <vt:lpstr>Times New Roman</vt:lpstr>
      <vt:lpstr>Грань</vt:lpstr>
      <vt:lpstr>PowerPoint Presentation</vt:lpstr>
      <vt:lpstr>Актуальность.</vt:lpstr>
      <vt:lpstr>PowerPoint Presentation</vt:lpstr>
      <vt:lpstr>Основание школы</vt:lpstr>
      <vt:lpstr>PowerPoint Presentation</vt:lpstr>
      <vt:lpstr>Первыми учителями были: Пузырев Николай Иванович, Леонов Владимир Панфилович, Русецкая Мария Ивановна, Михайлова Ольга Петровна, Геннадий Федорович, Раиса Петровна, (по словам тех.работника школы Арефьевой М.И., она пенсионерка, проживает в с.Сулхара.)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Выпускник 1975 г. Сергеев Валерий Васильевич</vt:lpstr>
      <vt:lpstr>Столовая и актовый зал</vt:lpstr>
      <vt:lpstr>Заключение</vt:lpstr>
      <vt:lpstr>Спасибо за внимание!</vt:lpstr>
    </vt:vector>
  </TitlesOfParts>
  <LinksUpToDate>0</LinksUpToDate>
  <SharedDoc>0</SharedDoc>
  <HyperlinksChanged>0</HyperlinksChanged>
  <Application>Aspose.Slides for .NET</Application>
  <AppVersion>19.1200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dc:title>Пятая история и филология</dc:title>
  <dc:creator>1</dc:creator>
  <cp:lastModifiedBy>админ</cp:lastModifiedBy>
  <cp:revision>41</cp:revision>
  <dcterms:created xsi:type="dcterms:W3CDTF">2023-04-05T06:23:30Z</dcterms:created>
  <dcterms:modified xsi:type="dcterms:W3CDTF">2023-10-16T04:58:46Z</dcterms:modified>
</cp:coreProperties>
</file>