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19" r:id="rId1"/>
  </p:sldMasterIdLst>
  <p:sldIdLst>
    <p:sldId id="256" r:id="rId2"/>
    <p:sldId id="258" r:id="rId3"/>
    <p:sldId id="262" r:id="rId4"/>
    <p:sldId id="259" r:id="rId5"/>
    <p:sldId id="266" r:id="rId6"/>
    <p:sldId id="267" r:id="rId7"/>
    <p:sldId id="263" r:id="rId8"/>
    <p:sldId id="260" r:id="rId9"/>
    <p:sldId id="265" r:id="rId10"/>
    <p:sldId id="268" r:id="rId11"/>
    <p:sldId id="269" r:id="rId12"/>
    <p:sldId id="270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207-92F9-4FEC-B41F-56EBD7280FA0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2D7-59C1-4E3D-B219-C817C9A25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46914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207-92F9-4FEC-B41F-56EBD7280FA0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2D7-59C1-4E3D-B219-C817C9A25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95969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207-92F9-4FEC-B41F-56EBD7280FA0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2D7-59C1-4E3D-B219-C817C9A25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397824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207-92F9-4FEC-B41F-56EBD7280FA0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2D7-59C1-4E3D-B219-C817C9A25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42050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rect l="l" t="t" r="r" b="b"/>
              <a:pathLst>
                <a:path w="10000" h="7945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207-92F9-4FEC-B41F-56EBD7280FA0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22D7-59C1-4E3D-B219-C817C9A25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675601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image" Target="../media/image1.jpeg" /><Relationship Id="rId7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6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rect l="0" t="0" r="r" b="b"/>
              <a:pathLst>
                <a:path w="7103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F48A207-92F9-4FEC-B41F-56EBD7280FA0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5DD22D7-59C1-4E3D-B219-C817C9A25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4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3" r:id="rId2"/>
    <p:sldLayoutId id="2147483725" r:id="rId3"/>
    <p:sldLayoutId id="2147483726" r:id="rId4"/>
    <p:sldLayoutId id="2147483730" r:id="rId5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algn="ctr"/>
            <a:endParaRPr lang="ru-RU" sz="6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07815" y="621166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студент 22 группы Злыгостев Андрей </a:t>
            </a:r>
            <a:b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Проверила: Загдажапова С.Д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3599" y="422475"/>
            <a:ext cx="9344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профессия – Моё будущее</a:t>
            </a:r>
          </a:p>
        </p:txBody>
      </p:sp>
    </p:spTree>
    <p:extLst>
      <p:ext uri="{BB962C8B-B14F-4D97-AF65-F5344CB8AC3E}">
        <p14:creationId xmlns:p14="http://schemas.microsoft.com/office/powerpoint/2010/main" val="472691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</a:blip>
          <a:stretch>
            <a:fillRect t="-152000" b="-1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83458" y="0"/>
            <a:ext cx="5250426" cy="68580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548284" y="0"/>
            <a:ext cx="5289755" cy="6858000"/>
          </a:xfr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670093"/>
      </p:ext>
    </p:extLst>
  </p:cSld>
  <p:clrMapOvr>
    <a:masterClrMapping/>
  </p:clrMapOvr>
  <p:transition spd="slow">
    <p:cover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45394" y="2939844"/>
            <a:ext cx="6646606" cy="3249561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2CA68B3-D306-492E-8A61-121FA8553990}"/>
              </a:ext>
            </a:extLst>
          </p:cNvPr>
          <p:cNvSpPr/>
          <p:nvPr/>
        </p:nvSpPr>
        <p:spPr>
          <a:xfrm>
            <a:off x="2669458" y="668595"/>
            <a:ext cx="72463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/>
              <a:t> </a:t>
            </a:r>
            <a:r>
              <a:rPr lang="ru-RU" sz="4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я выбрал эту </a:t>
            </a:r>
            <a:r>
              <a:rPr lang="ru-RU" sz="4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специальность? </a:t>
            </a:r>
            <a:endParaRPr lang="ru-RU" sz="44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3297498-4939-4721-956B-8FAB0A81A5CA}"/>
              </a:ext>
            </a:extLst>
          </p:cNvPr>
          <p:cNvSpPr/>
          <p:nvPr/>
        </p:nvSpPr>
        <p:spPr>
          <a:xfrm>
            <a:off x="0" y="2482165"/>
            <a:ext cx="55453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она: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1. Востребована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2. Хорошо оплачивается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3. Дает возможность применять знания в быту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4. Из-за того, что с детства любил бывать в гараже вместе с отцом. 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5. Интересна мне, и даст возможность заниматься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любимым делом</a:t>
            </a:r>
          </a:p>
        </p:txBody>
      </p:sp>
    </p:spTree>
    <p:extLst>
      <p:ext uri="{BB962C8B-B14F-4D97-AF65-F5344CB8AC3E}">
        <p14:creationId xmlns:p14="http://schemas.microsoft.com/office/powerpoint/2010/main" val="3554496684"/>
      </p:ext>
    </p:extLst>
  </p:cSld>
  <p:clrMapOvr>
    <a:masterClrMapping/>
  </p:clrMapOvr>
  <p:transition spd="med">
    <p:pull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093677" cy="601734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sz="6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138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 бывает много!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90352"/>
            <a:ext cx="10515600" cy="4351338"/>
          </a:xfrm>
          <a:gradFill>
            <a:gsLst>
              <a:gs pos="1000">
                <a:schemeClr val="bg1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/>
              <a:t> </a:t>
            </a:r>
            <a:r>
              <a:rPr 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Но мы выбираем только одну профессию</a:t>
            </a:r>
          </a:p>
          <a:p>
            <a:pPr marL="0" indent="0">
              <a:buNone/>
            </a:pPr>
            <a:endParaRPr lang="ru-RU" sz="4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</a:t>
            </a:r>
            <a:r>
              <a:rPr lang="ru-RU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специальность: </a:t>
            </a:r>
            <a:r>
              <a:rPr 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и ремонт сельскохозяйственной техники и оборудования.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3030370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</a:blip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и ремонт сельскохозяйственной техники и оборудования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2315701"/>
            <a:ext cx="6331974" cy="46998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эксплуатации и ремонту с/х техники и оборудования занимается эксплуатацией, обслуживанием и ремонтом сельскохозяйственной техники. Ежедневно выдает рабочим задания, обеспечивает их всем необходимым (топливо, запчасти и др.) Принимает участие в планировании работ на посевной или уборочный период. Взаимодействует с медицинским контролером при выпуске механизаторов на линию. Планирует график выполнения работ, осуществляет контроль.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331974" y="2603500"/>
            <a:ext cx="5850194" cy="3416300"/>
          </a:xfrm>
          <a:blipFill>
            <a:blip r:embed="rId2"/>
            <a:stretch>
              <a:fillRect/>
            </a:stretch>
          </a:blip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3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360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пециалиста </a:t>
            </a:r>
            <a:r>
              <a:rPr lang="ru-RU" sz="360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эксплуатации и ремонту сельскохозяйственной техники и оборудования является незаменимой в современном обществе, так как большинство производственных процессов происходят на автоматизированной основе. Механические машины позволяют человеку создавать в больших объемах различную продукцию, при этом затрачивать на производство минимальное время. И все же любая автоматическая система имеет свойство ломаться. Как раз в таких ситуациях требуется помощь техников-механиков, которые без труда определяют причину поломки и восстанавливают работоспособность агрегатов.</a:t>
            </a:r>
          </a:p>
        </p:txBody>
      </p:sp>
    </p:spTree>
    <p:extLst>
      <p:ext uri="{BB962C8B-B14F-4D97-AF65-F5344CB8AC3E}">
        <p14:creationId xmlns:p14="http://schemas.microsoft.com/office/powerpoint/2010/main" val="798095491"/>
      </p:ext>
    </p:extLst>
  </p:cSld>
  <p:clrMapOvr>
    <a:masterClrMapping/>
  </p:clrMapOvr>
  <p:transition spd="slow">
    <p:push dir="u"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5293" y="1003164"/>
            <a:ext cx="8761413" cy="706964"/>
          </a:xfrm>
        </p:spPr>
        <p:txBody>
          <a:bodyPr/>
          <a:lstStyle/>
          <a:p>
            <a:pPr algn="ct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 описываемой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специальности должен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обладать несколькими характерными качествами.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7579" y="2367526"/>
            <a:ext cx="9876840" cy="4490474"/>
          </a:xfrm>
        </p:spPr>
        <p:txBody>
          <a:bodyPr>
            <a:normAutofit lnSpcReduction="10000"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выносливость.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Хорошее зрение.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Отличная координация.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Точность движений.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Слуховая чувствительность.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память.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Выдержка.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Специалист должен обладать непревзойденным интеллектом и быстрой реакцией.</a:t>
            </a:r>
          </a:p>
          <a:p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6075962-F7DD-428A-8C90-CCA52CCDE1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610807"/>
            <a:ext cx="5934186" cy="260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99214"/>
      </p:ext>
    </p:extLst>
  </p:cSld>
  <p:clrMapOvr>
    <a:masterClrMapping/>
  </p:clrMapOvr>
  <p:transition spd="slow">
    <p:push dir="u"/>
  </p:transition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9405" y="934339"/>
            <a:ext cx="8761413" cy="706964"/>
          </a:xfrm>
        </p:spPr>
        <p:txBody>
          <a:bodyPr/>
          <a:lstStyle/>
          <a:p>
            <a:pPr algn="ctr"/>
            <a:r>
              <a:rPr lang="ru-RU" sz="4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ряд существенных достоинств и  недостатков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6586" y="3163938"/>
            <a:ext cx="4825158" cy="3416301"/>
          </a:xfrm>
        </p:spPr>
        <p:txBody>
          <a:bodyPr>
            <a:norm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спрос.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сложной техникой.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дополнительного заработка.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040255" y="3163938"/>
            <a:ext cx="4825159" cy="3416300"/>
          </a:xfrm>
        </p:spPr>
        <p:txBody>
          <a:bodyPr>
            <a:norm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физическая нагрузка.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Неприятный запах оборудования.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плохих условиях.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749443A4-13AF-480A-A55D-E6E19C4863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800" y="2278629"/>
            <a:ext cx="2010455" cy="457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824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1250">
        <p15:prstTrans prst="airplane"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99405" y="914675"/>
            <a:ext cx="8761413" cy="706964"/>
          </a:xfrm>
        </p:spPr>
        <p:txBody>
          <a:bodyPr/>
          <a:lstStyle/>
          <a:p>
            <a:pPr algn="ctr"/>
            <a:r>
              <a:rPr 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Сельхозтехника и оборудование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2288868"/>
            <a:ext cx="5319252" cy="4141429"/>
          </a:xfrm>
        </p:spPr>
        <p:txBody>
          <a:bodyPr>
            <a:normAutofit/>
          </a:bodyPr>
          <a:lstStyle/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Почвообрабатывающая и посевная техника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Тракторы и транспортные средства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для животноводства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для химической защиты и полива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Резервуары для хранения жидкостей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Машины и оборудование для специальных культур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Уборочная техника </a:t>
            </a:r>
          </a:p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для обработки и хранения урожая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319252" y="2603500"/>
            <a:ext cx="6764593" cy="34163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458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fracture"/>
      </p:transition>
    </mc:Choice>
    <mc:Fallback>
      <p:transition spd="slow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Выпускники могут работать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916" y="2231923"/>
            <a:ext cx="11307097" cy="4547419"/>
          </a:xfrm>
        </p:spPr>
        <p:txBody>
          <a:bodyPr>
            <a:normAutofit lnSpcReduction="10000"/>
          </a:bodyPr>
          <a:lstStyle/>
          <a:p>
            <a:r>
              <a:rPr lang="ru-RU" sz="2400"/>
              <a:t> техником для производственно-технической и организационно-управленческой деятельности в предприятиях (организациях) автомобильного транспорта, сельского хозяйства и авторемонтного производства;</a:t>
            </a:r>
          </a:p>
          <a:p>
            <a:r>
              <a:rPr lang="ru-RU" sz="2400"/>
              <a:t>  механиком по эксплуатации машинно-тракторного парка;</a:t>
            </a:r>
          </a:p>
          <a:p>
            <a:r>
              <a:rPr lang="ru-RU" sz="2400"/>
              <a:t>  зав. ремонтной мастерской, СТО;</a:t>
            </a:r>
          </a:p>
          <a:p>
            <a:r>
              <a:rPr lang="ru-RU" sz="2400"/>
              <a:t>  техником-нормировщиком ремонтной мастерской;</a:t>
            </a:r>
          </a:p>
          <a:p>
            <a:r>
              <a:rPr lang="ru-RU" sz="2400"/>
              <a:t>  руководителем бригады в совхозах и других предприятиях по эксплуатации, текущему ремонту и техническому обслуживанию машинно-тракторного парка;</a:t>
            </a:r>
          </a:p>
          <a:p>
            <a:r>
              <a:rPr lang="ru-RU" sz="2400"/>
              <a:t>   водителем, трактористом.</a:t>
            </a:r>
          </a:p>
        </p:txBody>
      </p:sp>
    </p:spTree>
    <p:extLst>
      <p:ext uri="{BB962C8B-B14F-4D97-AF65-F5344CB8AC3E}">
        <p14:creationId xmlns:p14="http://schemas.microsoft.com/office/powerpoint/2010/main" val="19166368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5293" y="826184"/>
            <a:ext cx="8761413" cy="706964"/>
          </a:xfrm>
        </p:spPr>
        <p:txBody>
          <a:bodyPr/>
          <a:lstStyle/>
          <a:p>
            <a:pPr algn="ctr"/>
            <a:r>
              <a:rPr lang="ru-RU" sz="660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12723" y="2603500"/>
            <a:ext cx="10491019" cy="4033274"/>
          </a:xfrm>
        </p:spPr>
        <p:txBody>
          <a:bodyPr>
            <a:norm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статистике, минимальная заработная плата Специалиста по эксплуатации и ремонту сельскохозяйственной техники и оборудования механика составляет 25 тыс. руб. По средним показателям мастер получает 39 тыс. руб. Максимальный оклад колеблется в пределах 200 – 250 тыс. руб. Но зарабатывает такие деньги только высококвалифицированный специалист, имеющий большой стаж и не допустивший ни одной ошибки в работе.</a:t>
            </a:r>
          </a:p>
        </p:txBody>
      </p:sp>
    </p:spTree>
    <p:extLst>
      <p:ext uri="{BB962C8B-B14F-4D97-AF65-F5344CB8AC3E}">
        <p14:creationId xmlns:p14="http://schemas.microsoft.com/office/powerpoint/2010/main" val="3561406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3250">
        <p15:prstTrans prst="origami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Ion Boardroom</Template>
  <Company>SPecialiST RePack</Company>
  <PresentationFormat>Широкоэкранный</PresentationFormat>
  <Paragraphs>51</Paragraphs>
  <Slides>12</Slides>
  <Notes>0</Notes>
  <TotalTime>196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8">
      <vt:lpstr>Arial</vt:lpstr>
      <vt:lpstr>Century Gothic</vt:lpstr>
      <vt:lpstr>Wingdings 3</vt:lpstr>
      <vt:lpstr>Times New Roman</vt:lpstr>
      <vt:lpstr>Wingdings</vt:lpstr>
      <vt:lpstr>Ион (конференц-зал)</vt:lpstr>
      <vt:lpstr>PowerPoint Presentation</vt:lpstr>
      <vt:lpstr>Профессий бывает много!</vt:lpstr>
      <vt:lpstr>Эксплуатация и ремонт сельскохозяйственной техники и оборудования</vt:lpstr>
      <vt:lpstr>PowerPoint Presentation</vt:lpstr>
      <vt:lpstr>Представитель описываемой специальности должен обладать несколькими характерными качествами.</vt:lpstr>
      <vt:lpstr>Специальность имеет ряд существенных достоинств и  недостатков</vt:lpstr>
      <vt:lpstr>Сельхозтехника и оборудование</vt:lpstr>
      <vt:lpstr>Выпускники могут работать</vt:lpstr>
      <vt:lpstr>Заработная плата 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Моя профессия – Моё будущее</dc:title>
  <dc:creator>1</dc:creator>
  <cp:lastModifiedBy>админ</cp:lastModifiedBy>
  <cp:revision>20</cp:revision>
  <dcterms:created xsi:type="dcterms:W3CDTF">2023-09-27T06:13:06Z</dcterms:created>
  <dcterms:modified xsi:type="dcterms:W3CDTF">2023-10-16T05:12:05Z</dcterms:modified>
</cp:coreProperties>
</file>