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5900948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МБОУ «</a:t>
            </a:r>
            <a:r>
              <a:rPr lang="ru-RU" sz="2400" dirty="0" err="1">
                <a:solidFill>
                  <a:schemeClr val="tx1"/>
                </a:solidFill>
              </a:rPr>
              <a:t>Излучинская</a:t>
            </a:r>
            <a:r>
              <a:rPr lang="ru-RU" sz="2400" dirty="0">
                <a:solidFill>
                  <a:schemeClr val="tx1"/>
                </a:solidFill>
              </a:rPr>
              <a:t> ОСШУИОП № 1</a:t>
            </a:r>
            <a:r>
              <a:rPr lang="ru-RU" sz="2400" dirty="0" smtClean="0">
                <a:solidFill>
                  <a:schemeClr val="tx1"/>
                </a:solidFill>
              </a:rPr>
              <a:t>»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1800" cap="none" dirty="0" smtClean="0">
                <a:solidFill>
                  <a:schemeClr val="tx1"/>
                </a:solidFill>
              </a:rPr>
              <a:t>Подготовил: </a:t>
            </a:r>
            <a:r>
              <a:rPr lang="ru-RU" sz="1800" cap="none" dirty="0">
                <a:solidFill>
                  <a:schemeClr val="tx1"/>
                </a:solidFill>
              </a:rPr>
              <a:t>Б</a:t>
            </a:r>
            <a:r>
              <a:rPr lang="ru-RU" sz="1800" cap="none" dirty="0" smtClean="0">
                <a:solidFill>
                  <a:schemeClr val="tx1"/>
                </a:solidFill>
              </a:rPr>
              <a:t>екетов С.В. учитель физической культуры</a:t>
            </a:r>
            <a:br>
              <a:rPr lang="ru-RU" sz="1800" cap="none" dirty="0" smtClean="0">
                <a:solidFill>
                  <a:schemeClr val="tx1"/>
                </a:solidFill>
              </a:rPr>
            </a:br>
            <a:r>
              <a:rPr lang="ru-RU" sz="1800" cap="none" dirty="0" smtClean="0">
                <a:solidFill>
                  <a:schemeClr val="tx1"/>
                </a:solidFill>
              </a:rPr>
              <a:t/>
            </a:r>
            <a:br>
              <a:rPr lang="ru-RU" sz="1800" cap="none" dirty="0" smtClean="0">
                <a:solidFill>
                  <a:schemeClr val="tx1"/>
                </a:solidFill>
              </a:rPr>
            </a:br>
            <a:r>
              <a:rPr lang="ru-RU" sz="1800" cap="none" dirty="0" smtClean="0">
                <a:solidFill>
                  <a:schemeClr val="tx1"/>
                </a:solidFill>
              </a:rPr>
              <a:t>с. </a:t>
            </a:r>
            <a:r>
              <a:rPr lang="ru-RU" sz="1800" cap="none" dirty="0" err="1" smtClean="0">
                <a:solidFill>
                  <a:schemeClr val="tx1"/>
                </a:solidFill>
              </a:rPr>
              <a:t>Большетархово</a:t>
            </a:r>
            <a:r>
              <a:rPr lang="ru-RU" sz="1800" cap="none" dirty="0" smtClean="0">
                <a:solidFill>
                  <a:schemeClr val="tx1"/>
                </a:solidFill>
              </a:rPr>
              <a:t>, 2021г.</a:t>
            </a:r>
            <a:endParaRPr lang="ru-RU" sz="1800" cap="none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468586" cy="3590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358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216" y="404664"/>
            <a:ext cx="4320480" cy="2845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3650" y="1196752"/>
            <a:ext cx="4162265" cy="271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284984"/>
            <a:ext cx="2197762" cy="2862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7354" y="3864599"/>
            <a:ext cx="5093636" cy="2800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9755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источники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А.П.Матвеев</a:t>
            </a:r>
            <a:r>
              <a:rPr lang="ru-RU" dirty="0"/>
              <a:t> «Физическая культура 8-9 </a:t>
            </a:r>
            <a:r>
              <a:rPr lang="ru-RU" dirty="0" err="1"/>
              <a:t>кл</a:t>
            </a:r>
            <a:r>
              <a:rPr lang="ru-RU" dirty="0"/>
              <a:t>. Москва «Просвещение».</a:t>
            </a:r>
            <a:br>
              <a:rPr lang="ru-RU" dirty="0"/>
            </a:br>
            <a:r>
              <a:rPr lang="ru-RU" dirty="0"/>
              <a:t>http://ru.sport-wiki.org/vidy-sporta/voleybol </a:t>
            </a:r>
            <a:br>
              <a:rPr lang="ru-RU" dirty="0"/>
            </a:br>
            <a:r>
              <a:rPr lang="ru-RU" dirty="0"/>
              <a:t>https://svastour.ru/articles/raznoe/sport/istoriya-voleybola.html </a:t>
            </a:r>
            <a:br>
              <a:rPr lang="ru-RU" dirty="0"/>
            </a:br>
            <a:r>
              <a:rPr lang="ru-RU" dirty="0"/>
              <a:t>http://volleybolist.ru/literature/history.html </a:t>
            </a:r>
          </a:p>
        </p:txBody>
      </p:sp>
    </p:spTree>
    <p:extLst>
      <p:ext uri="{BB962C8B-B14F-4D97-AF65-F5344CB8AC3E}">
        <p14:creationId xmlns:p14="http://schemas.microsoft.com/office/powerpoint/2010/main" val="3204699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52204" y="476672"/>
            <a:ext cx="5996260" cy="5760640"/>
          </a:xfrm>
        </p:spPr>
        <p:txBody>
          <a:bodyPr/>
          <a:lstStyle/>
          <a:p>
            <a:r>
              <a:rPr lang="ru-RU" sz="1600" dirty="0" smtClean="0"/>
              <a:t>       </a:t>
            </a:r>
            <a:br>
              <a:rPr lang="ru-RU" sz="1600" dirty="0" smtClean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3200" b="1" dirty="0" err="1" smtClean="0">
                <a:solidFill>
                  <a:schemeClr val="tx1"/>
                </a:solidFill>
              </a:rPr>
              <a:t>ИСТОРИя</a:t>
            </a:r>
            <a:r>
              <a:rPr lang="ru-RU" sz="1600" b="1" dirty="0" smtClean="0">
                <a:solidFill>
                  <a:schemeClr val="tx1"/>
                </a:solidFill>
              </a:rPr>
              <a:t/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/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/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Впервые </a:t>
            </a:r>
            <a:r>
              <a:rPr lang="ru-RU" sz="1600" dirty="0">
                <a:solidFill>
                  <a:schemeClr val="tx1"/>
                </a:solidFill>
              </a:rPr>
              <a:t>волейбол появился в Соединенных Штатах Америки в 1895 г. Придумал эту игру преподаватель физической культуры Вильям Морган. Первоначально в волейбол играли резиновой камерой, которую перебрасывали через натянутую на высоте 198 см веревку, а позже – через сетку.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 За прошедшие 100 лет волейбол стал одним из самых популярных и массовых видов спорта в мире и в нашей стране, а так же олимпийским видом спорта. Женская и мужская сборные команды России семь раз завоевывали золотые олимпийские награды.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 </a:t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1852613" cy="256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3838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274320" lvl="0" indent="-274320" algn="just">
              <a:spcBef>
                <a:spcPts val="600"/>
              </a:spcBef>
              <a:buClr>
                <a:srgbClr val="F3A447"/>
              </a:buClr>
              <a:buSzPct val="85000"/>
              <a:buFont typeface="Wingdings 2"/>
              <a:buChar char=""/>
              <a:defRPr/>
            </a:pPr>
            <a:r>
              <a:rPr lang="ru-RU" sz="2600" dirty="0">
                <a:solidFill>
                  <a:schemeClr val="tx1"/>
                </a:solidFill>
                <a:latin typeface="Constantia"/>
              </a:rPr>
              <a:t>Эта игра доступна детям и взрослым. В нее можно играть и в спортивном зале, и на открытой площадке. В игре развиваются силовые способности, прыгучесть, ловкость, координация движений. Игра в волейбол не только укрепляет здоровье, но и воспитывает такие качества, как смелость, настойчивость, целеустремленность, коллективизм, взаимопомощь, чувство дружбы.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933056"/>
            <a:ext cx="3935675" cy="2622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0393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ПРАВИЛА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5626968" cy="4497363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Волейбол – командная спортивная игра, в которой две команды по 6 человек ведут игру на площадке размером 18*9 м. Игроки одной из команд стремятся переправить мяч передачей или ударом на сторону соперников так, чтобы те не смогли возвратить его обратно, не нарушая правил.</a:t>
            </a:r>
          </a:p>
          <a:p>
            <a:r>
              <a:rPr lang="ru-RU" dirty="0">
                <a:solidFill>
                  <a:schemeClr val="tx1"/>
                </a:solidFill>
              </a:rPr>
              <a:t> Волейбольная сетка разделяет площадку на две равные половины. Ширина сетки – 1 м, высота – 2,43 см для мужчин, 2,24 см – для женщин,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132856"/>
            <a:ext cx="2212975" cy="316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5293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776864" cy="584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460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764704"/>
            <a:ext cx="7308198" cy="484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202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Основные приемы игры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752600"/>
            <a:ext cx="4330824" cy="4373563"/>
          </a:xfrm>
        </p:spPr>
        <p:txBody>
          <a:bodyPr>
            <a:normAutofit fontScale="92500" lnSpcReduction="20000"/>
          </a:bodyPr>
          <a:lstStyle/>
          <a:p>
            <a:pPr marL="274320" lvl="0" indent="-274320">
              <a:spcBef>
                <a:spcPts val="600"/>
              </a:spcBef>
              <a:buClr>
                <a:srgbClr val="F3A447"/>
              </a:buClr>
              <a:buSzPct val="85000"/>
              <a:buFont typeface="Wingdings 2"/>
              <a:buChar char=""/>
              <a:defRPr/>
            </a:pPr>
            <a:r>
              <a:rPr lang="ru-RU" dirty="0">
                <a:solidFill>
                  <a:schemeClr val="tx1"/>
                </a:solidFill>
                <a:latin typeface="Constantia"/>
              </a:rPr>
              <a:t>В волейболе выделяют пять основных приемов игры: подача, прием, передача, нападающий удар и блокирование. Все эти элементы сочетаются с различными стойками и перемещениями игрока. </a:t>
            </a:r>
          </a:p>
          <a:p>
            <a:pPr marL="274320" lvl="0" indent="-274320">
              <a:spcBef>
                <a:spcPts val="600"/>
              </a:spcBef>
              <a:buClr>
                <a:srgbClr val="F3A447"/>
              </a:buClr>
              <a:buSzPct val="85000"/>
              <a:buFont typeface="Wingdings 2"/>
              <a:buChar char=""/>
              <a:defRPr/>
            </a:pPr>
            <a:r>
              <a:rPr lang="ru-RU" b="1" dirty="0">
                <a:solidFill>
                  <a:schemeClr val="tx1"/>
                </a:solidFill>
                <a:latin typeface="Constantia"/>
              </a:rPr>
              <a:t>Стойка</a:t>
            </a:r>
            <a:r>
              <a:rPr lang="ru-RU" dirty="0">
                <a:solidFill>
                  <a:schemeClr val="tx1"/>
                </a:solidFill>
                <a:latin typeface="Constantia"/>
              </a:rPr>
              <a:t>(рис.16, 17, 18) – это удобное исходное положение волейболиста: ноги слегка согнуты, тяжесть тела равномерно распределена на обе ноги, туловище наклонено вперед.</a:t>
            </a:r>
            <a:endParaRPr lang="ru-RU" b="1" dirty="0">
              <a:solidFill>
                <a:schemeClr val="tx1"/>
              </a:solidFill>
              <a:latin typeface="Constantia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528392" cy="3442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9701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075240" cy="341724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Бег применяют при сравнительно больших перемещения , а прыжки – при выполнении нападающих ударов и блокирования.</a:t>
            </a:r>
          </a:p>
          <a:p>
            <a:r>
              <a:rPr lang="ru-RU" dirty="0"/>
              <a:t>Перемещения надо включать в разминку на каждом занятии. Это может быть бег из различных исходных положений (сидя, лежа, спиной вперед и др.); бег «змейкой», челночный бег, перемещения приставным шагом с имитацией приемов игры.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646487" cy="17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029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Прием мяча снизу над собой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988840"/>
            <a:ext cx="4629621" cy="3313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64576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15</TotalTime>
  <Words>286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Аптека</vt:lpstr>
      <vt:lpstr>МБОУ «Излучинская ОСШУИОП № 1»               Подготовил: Бекетов С.В. учитель физической культуры  с. Большетархово, 2021г.</vt:lpstr>
      <vt:lpstr>         ИСТОРИя     Впервые волейбол появился в Соединенных Штатах Америки в 1895 г. Придумал эту игру преподаватель физической культуры Вильям Морган. Первоначально в волейбол играли резиновой камерой, которую перебрасывали через натянутую на высоте 198 см веревку, а позже – через сетку.  За прошедшие 100 лет волейбол стал одним из самых популярных и массовых видов спорта в мире и в нашей стране, а так же олимпийским видом спорта. Женская и мужская сборные команды России семь раз завоевывали золотые олимпийские награды.     </vt:lpstr>
      <vt:lpstr>Презентация PowerPoint</vt:lpstr>
      <vt:lpstr>ПРАВИЛА</vt:lpstr>
      <vt:lpstr>Презентация PowerPoint</vt:lpstr>
      <vt:lpstr>Презентация PowerPoint</vt:lpstr>
      <vt:lpstr>Основные приемы игры</vt:lpstr>
      <vt:lpstr>Презентация PowerPoint</vt:lpstr>
      <vt:lpstr>Прием мяча снизу над собой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3</cp:revision>
  <dcterms:created xsi:type="dcterms:W3CDTF">2023-10-16T12:03:39Z</dcterms:created>
  <dcterms:modified xsi:type="dcterms:W3CDTF">2023-10-16T15:05:56Z</dcterms:modified>
</cp:coreProperties>
</file>