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0" d="100"/>
          <a:sy n="80" d="100"/>
        </p:scale>
        <p:origin x="682" y="5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pic>
        <p:nvPicPr>
          <p:cNvPr id="7" name="Picture 6" descr="Brickwork-HD-R1a.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useBgFill="1">
        <p:nvSpPr>
          <p:cNvPr id="12" name="Freeform 11"/>
          <p:cNvSpPr/>
          <p:nvPr/>
        </p:nvSpPr>
        <p:spPr>
          <a:xfrm>
            <a:off x="-15875" y="0"/>
            <a:ext cx="11683810" cy="6588125"/>
          </a:xfrm>
          <a:custGeom>
            <a:avLst/>
            <a:gdLst/>
            <a:ahLst/>
            <a:cxnLst/>
            <a:rect l="l" t="t" r="r" b="b"/>
            <a:pathLst>
              <a:path w="11683810" h="6588125">
                <a:moveTo>
                  <a:pt x="0" y="0"/>
                </a:moveTo>
                <a:lnTo>
                  <a:pt x="11318691" y="0"/>
                </a:lnTo>
                <a:lnTo>
                  <a:pt x="11683810" y="5976938"/>
                </a:lnTo>
                <a:lnTo>
                  <a:pt x="15875" y="6588125"/>
                </a:lnTo>
                <a:cubicBezTo>
                  <a:pt x="10583" y="4386792"/>
                  <a:pt x="5292" y="2185458"/>
                  <a:pt x="0" y="0"/>
                </a:cubicBezTo>
                <a:close/>
              </a:path>
            </a:pathLst>
          </a:custGeom>
          <a:ln>
            <a:noFill/>
          </a:ln>
          <a:effectLst>
            <a:outerShdw blurRad="101600" dist="152400" dir="4380000" algn="tl" rotWithShape="0">
              <a:srgbClr val="000000">
                <a:alpha val="43000"/>
              </a:srgbClr>
            </a:outerShdw>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0" y="4282257"/>
            <a:ext cx="11329257" cy="2028845"/>
          </a:xfrm>
          <a:custGeom>
            <a:avLst/>
            <a:gdLst/>
            <a:ahLst/>
            <a:cxnLst/>
            <a:rect l="l" t="t" r="r" b="b"/>
            <a:pathLst>
              <a:path w="11329257" h="2028845">
                <a:moveTo>
                  <a:pt x="0" y="588520"/>
                </a:moveTo>
                <a:lnTo>
                  <a:pt x="11244075" y="0"/>
                </a:lnTo>
                <a:lnTo>
                  <a:pt x="11329257" y="1424838"/>
                </a:lnTo>
                <a:lnTo>
                  <a:pt x="0" y="2028845"/>
                </a:lnTo>
                <a:lnTo>
                  <a:pt x="0" y="588520"/>
                </a:lnTo>
                <a:close/>
              </a:path>
            </a:pathLst>
          </a:cu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26" name="Freeform 25"/>
          <p:cNvSpPr/>
          <p:nvPr/>
        </p:nvSpPr>
        <p:spPr>
          <a:xfrm>
            <a:off x="0" y="0"/>
            <a:ext cx="8719579" cy="456877"/>
          </a:xfrm>
          <a:custGeom>
            <a:avLst/>
            <a:gdLst/>
            <a:ahLst/>
            <a:cxnLst/>
            <a:rect l="l" t="t" r="r" b="b"/>
            <a:pathLst>
              <a:path w="8719579" h="456877">
                <a:moveTo>
                  <a:pt x="0" y="0"/>
                </a:moveTo>
                <a:lnTo>
                  <a:pt x="8719579" y="0"/>
                </a:lnTo>
                <a:lnTo>
                  <a:pt x="0" y="456877"/>
                </a:lnTo>
                <a:lnTo>
                  <a:pt x="0" y="0"/>
                </a:lnTo>
                <a:close/>
              </a:path>
            </a:pathLst>
          </a:cu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rot="21420000">
            <a:off x="-161800" y="293317"/>
            <a:ext cx="11367116" cy="5751804"/>
          </a:xfrm>
          <a:custGeom>
            <a:avLst/>
            <a:gdLst/>
            <a:ahLst/>
            <a:cxnLst/>
            <a:rect l="l" t="t" r="r" b="b"/>
            <a:pathLst>
              <a:path w="11367116" h="5751804">
                <a:moveTo>
                  <a:pt x="11346705" y="0"/>
                </a:moveTo>
                <a:cubicBezTo>
                  <a:pt x="11353509" y="1915114"/>
                  <a:pt x="11360312" y="3830229"/>
                  <a:pt x="11367116" y="5745343"/>
                </a:cubicBezTo>
                <a:lnTo>
                  <a:pt x="0" y="5751804"/>
                </a:lnTo>
              </a:path>
            </a:pathLst>
          </a:custGeom>
          <a:ln w="82550">
            <a:solidFill>
              <a:schemeClr val="tx1">
                <a:lumMod val="50000"/>
                <a:lumOff val="50000"/>
              </a:schemeClr>
            </a:solidFill>
            <a:miter lim="800000"/>
          </a:ln>
        </p:spPr>
        <p:style>
          <a:lnRef idx="2">
            <a:schemeClr val="accent1"/>
          </a:lnRef>
          <a:fillRef idx="0">
            <a:schemeClr val="accent1"/>
          </a:fillRef>
          <a:effectRef idx="1">
            <a:schemeClr val="accent1"/>
          </a:effectRef>
          <a:fontRef idx="minor">
            <a:schemeClr val="tx1"/>
          </a:fontRef>
        </p:style>
      </p:sp>
      <p:sp>
        <p:nvSpPr>
          <p:cNvPr id="2" name="Title 1"/>
          <p:cNvSpPr>
            <a:spLocks noGrp="1"/>
          </p:cNvSpPr>
          <p:nvPr>
            <p:ph type="ctrTitle"/>
          </p:nvPr>
        </p:nvSpPr>
        <p:spPr>
          <a:xfrm rot="21420000">
            <a:off x="891201" y="662656"/>
            <a:ext cx="9755187" cy="2766528"/>
          </a:xfrm>
        </p:spPr>
        <p:txBody>
          <a:bodyPr anchor="b">
            <a:normAutofit/>
          </a:bodyPr>
          <a:lstStyle>
            <a:lvl1pPr algn="r">
              <a:defRPr sz="8000"/>
            </a:lvl1pPr>
          </a:lstStyle>
          <a:p>
            <a:r>
              <a:rPr lang="ru-RU" smtClean="0"/>
              <a:t>Образец заголовка</a:t>
            </a:r>
            <a:endParaRPr lang="en-US" dirty="0"/>
          </a:p>
        </p:txBody>
      </p:sp>
      <p:sp>
        <p:nvSpPr>
          <p:cNvPr id="3" name="Subtitle 2"/>
          <p:cNvSpPr>
            <a:spLocks noGrp="1"/>
          </p:cNvSpPr>
          <p:nvPr>
            <p:ph type="subTitle" idx="1"/>
          </p:nvPr>
        </p:nvSpPr>
        <p:spPr>
          <a:xfrm rot="21420000">
            <a:off x="983062" y="3505209"/>
            <a:ext cx="9755187" cy="550333"/>
          </a:xfrm>
        </p:spPr>
        <p:txBody>
          <a:bodyPr anchor="t">
            <a:noAutofit/>
          </a:bodyPr>
          <a:lstStyle>
            <a:lvl1pPr marL="0" indent="0" algn="r">
              <a:buNone/>
              <a:defRPr sz="28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en-US" dirty="0"/>
          </a:p>
        </p:txBody>
      </p:sp>
      <p:sp>
        <p:nvSpPr>
          <p:cNvPr id="4" name="Date Placeholder 3"/>
          <p:cNvSpPr>
            <a:spLocks noGrp="1"/>
          </p:cNvSpPr>
          <p:nvPr>
            <p:ph type="dt" sz="half" idx="10"/>
          </p:nvPr>
        </p:nvSpPr>
        <p:spPr>
          <a:xfrm rot="21420000">
            <a:off x="4948541" y="4578463"/>
            <a:ext cx="6143653" cy="1163112"/>
          </a:xfrm>
        </p:spPr>
        <p:txBody>
          <a:bodyPr/>
          <a:lstStyle>
            <a:lvl1pPr algn="ctr">
              <a:defRPr sz="5400">
                <a:solidFill>
                  <a:schemeClr val="accent1">
                    <a:lumMod val="50000"/>
                  </a:schemeClr>
                </a:solidFill>
              </a:defRPr>
            </a:lvl1pPr>
          </a:lstStyle>
          <a:p>
            <a:fld id="{7C115B02-902C-44B0-9618-833EE05B7052}" type="datetimeFigureOut">
              <a:rPr lang="ru-RU" smtClean="0"/>
              <a:t>24.01.2023</a:t>
            </a:fld>
            <a:endParaRPr lang="ru-RU"/>
          </a:p>
        </p:txBody>
      </p:sp>
      <p:sp>
        <p:nvSpPr>
          <p:cNvPr id="5" name="Footer Placeholder 4"/>
          <p:cNvSpPr>
            <a:spLocks noGrp="1"/>
          </p:cNvSpPr>
          <p:nvPr>
            <p:ph type="ftr" sz="quarter" idx="11"/>
          </p:nvPr>
        </p:nvSpPr>
        <p:spPr>
          <a:xfrm rot="21420000">
            <a:off x="-5560" y="4883024"/>
            <a:ext cx="4047239" cy="1195538"/>
          </a:xfrm>
        </p:spPr>
        <p:txBody>
          <a:bodyPr vert="horz" lIns="91440" tIns="45720" rIns="91440" bIns="45720" rtlCol="0" anchor="ctr"/>
          <a:lstStyle>
            <a:lvl1pPr algn="r">
              <a:defRPr lang="en-US" sz="5400" dirty="0"/>
            </a:lvl1pPr>
          </a:lstStyle>
          <a:p>
            <a:endParaRPr lang="ru-RU"/>
          </a:p>
        </p:txBody>
      </p:sp>
      <p:sp>
        <p:nvSpPr>
          <p:cNvPr id="6" name="Slide Number Placeholder 5"/>
          <p:cNvSpPr>
            <a:spLocks noGrp="1"/>
          </p:cNvSpPr>
          <p:nvPr>
            <p:ph type="sldNum" sz="quarter" idx="12"/>
          </p:nvPr>
        </p:nvSpPr>
        <p:spPr>
          <a:xfrm rot="21420000">
            <a:off x="9851758" y="3832648"/>
            <a:ext cx="907186" cy="498470"/>
          </a:xfrm>
        </p:spPr>
        <p:txBody>
          <a:bodyPr/>
          <a:lstStyle>
            <a:lvl1pPr>
              <a:defRPr sz="2400">
                <a:solidFill>
                  <a:schemeClr val="tx1">
                    <a:lumMod val="75000"/>
                    <a:lumOff val="25000"/>
                  </a:schemeClr>
                </a:solidFill>
              </a:defRPr>
            </a:lvl1pPr>
          </a:lstStyle>
          <a:p>
            <a:fld id="{C4ED1563-5463-4BB6-AEA0-B14D20957A2D}" type="slidenum">
              <a:rPr lang="ru-RU" smtClean="0"/>
              <a:t>‹#›</a:t>
            </a:fld>
            <a:endParaRPr lang="ru-RU"/>
          </a:p>
        </p:txBody>
      </p:sp>
      <p:sp>
        <p:nvSpPr>
          <p:cNvPr id="25" name="5-Point Star 24"/>
          <p:cNvSpPr/>
          <p:nvPr/>
        </p:nvSpPr>
        <p:spPr>
          <a:xfrm rot="21420000">
            <a:off x="4221385" y="5111356"/>
            <a:ext cx="515386" cy="515386"/>
          </a:xfrm>
          <a:prstGeom prst="star5">
            <a:avLst>
              <a:gd name="adj" fmla="val 26693"/>
              <a:gd name="hf" fmla="val 105146"/>
              <a:gd name="vf" fmla="val 110557"/>
            </a:avLst>
          </a:prstGeom>
          <a:solidFill>
            <a:schemeClr val="tx1">
              <a:alpha val="40000"/>
            </a:schemeClr>
          </a:solidFill>
          <a:ln>
            <a:noFill/>
          </a:ln>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5712029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85800" y="4106333"/>
            <a:ext cx="10394708" cy="588846"/>
          </a:xfrm>
        </p:spPr>
        <p:txBody>
          <a:bodyPr anchor="b"/>
          <a:lstStyle>
            <a:lvl1pPr>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85801" y="685799"/>
            <a:ext cx="10392513" cy="3194903"/>
          </a:xfrm>
          <a:ln w="57150" cmpd="thinThick">
            <a:solidFill>
              <a:schemeClr val="bg1">
                <a:lumMod val="50000"/>
              </a:schemeClr>
            </a:solidFill>
            <a:miter lim="800000"/>
          </a:ln>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685780" y="4702923"/>
            <a:ext cx="10394728" cy="682472"/>
          </a:xfrm>
        </p:spPr>
        <p:txBody>
          <a:bodyPr anchor="t"/>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7C115B02-902C-44B0-9618-833EE05B7052}" type="datetimeFigureOut">
              <a:rPr lang="ru-RU" smtClean="0"/>
              <a:t>24.01.2023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C4ED1563-5463-4BB6-AEA0-B14D20957A2D}" type="slidenum">
              <a:rPr lang="ru-RU" smtClean="0"/>
              <a:t>‹#›</a:t>
            </a:fld>
            <a:endParaRPr lang="ru-RU"/>
          </a:p>
        </p:txBody>
      </p:sp>
    </p:spTree>
    <p:extLst>
      <p:ext uri="{BB962C8B-B14F-4D97-AF65-F5344CB8AC3E}">
        <p14:creationId xmlns:p14="http://schemas.microsoft.com/office/powerpoint/2010/main" val="16650334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85801" y="685800"/>
            <a:ext cx="10396902" cy="3194903"/>
          </a:xfrm>
        </p:spPr>
        <p:txBody>
          <a:bodyPr anchor="ctr">
            <a:normAutofit/>
          </a:bodyPr>
          <a:lstStyle>
            <a:lvl1pPr algn="ctr">
              <a:defRPr sz="4800"/>
            </a:lvl1pPr>
          </a:lstStyle>
          <a:p>
            <a:r>
              <a:rPr lang="ru-RU" smtClean="0"/>
              <a:t>Образец заголовка</a:t>
            </a:r>
            <a:endParaRPr lang="en-US" dirty="0"/>
          </a:p>
        </p:txBody>
      </p:sp>
      <p:sp>
        <p:nvSpPr>
          <p:cNvPr id="4" name="Text Placeholder 3"/>
          <p:cNvSpPr>
            <a:spLocks noGrp="1"/>
          </p:cNvSpPr>
          <p:nvPr>
            <p:ph type="body" sz="half" idx="2"/>
          </p:nvPr>
        </p:nvSpPr>
        <p:spPr>
          <a:xfrm>
            <a:off x="685779" y="4106333"/>
            <a:ext cx="10394729" cy="1273606"/>
          </a:xfrm>
        </p:spPr>
        <p:txBody>
          <a:bodyPr anchor="ct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7C115B02-902C-44B0-9618-833EE05B7052}" type="datetimeFigureOut">
              <a:rPr lang="ru-RU" smtClean="0"/>
              <a:t>24.01.2023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C4ED1563-5463-4BB6-AEA0-B14D20957A2D}" type="slidenum">
              <a:rPr lang="ru-RU" smtClean="0"/>
              <a:t>‹#›</a:t>
            </a:fld>
            <a:endParaRPr lang="ru-RU"/>
          </a:p>
        </p:txBody>
      </p:sp>
    </p:spTree>
    <p:extLst>
      <p:ext uri="{BB962C8B-B14F-4D97-AF65-F5344CB8AC3E}">
        <p14:creationId xmlns:p14="http://schemas.microsoft.com/office/powerpoint/2010/main" val="3360848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21732" y="685800"/>
            <a:ext cx="9525020" cy="2916704"/>
          </a:xfrm>
        </p:spPr>
        <p:txBody>
          <a:bodyPr anchor="ctr">
            <a:normAutofit/>
          </a:bodyPr>
          <a:lstStyle>
            <a:lvl1pPr algn="ctr">
              <a:defRPr sz="4800"/>
            </a:lvl1pPr>
          </a:lstStyle>
          <a:p>
            <a:r>
              <a:rPr lang="ru-RU" smtClean="0"/>
              <a:t>Образец заголовка</a:t>
            </a:r>
            <a:endParaRPr lang="en-US" dirty="0"/>
          </a:p>
        </p:txBody>
      </p:sp>
      <p:sp>
        <p:nvSpPr>
          <p:cNvPr id="12" name="Text Placeholder 3"/>
          <p:cNvSpPr>
            <a:spLocks noGrp="1"/>
          </p:cNvSpPr>
          <p:nvPr>
            <p:ph type="body" sz="half" idx="13"/>
          </p:nvPr>
        </p:nvSpPr>
        <p:spPr>
          <a:xfrm>
            <a:off x="1550264" y="3610032"/>
            <a:ext cx="8667956" cy="377768"/>
          </a:xfrm>
        </p:spPr>
        <p:txBody>
          <a:bodyPr anchor="t">
            <a:normAutofit/>
          </a:bodyPr>
          <a:lstStyle>
            <a:lvl1pPr marL="0" indent="0" algn="r">
              <a:buNone/>
              <a:defRPr sz="1400">
                <a:solidFill>
                  <a:schemeClr val="tx1">
                    <a:lumMod val="50000"/>
                    <a:lumOff val="50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4" name="Text Placeholder 3"/>
          <p:cNvSpPr>
            <a:spLocks noGrp="1"/>
          </p:cNvSpPr>
          <p:nvPr>
            <p:ph type="body" sz="half" idx="2"/>
          </p:nvPr>
        </p:nvSpPr>
        <p:spPr>
          <a:xfrm>
            <a:off x="685801" y="4106334"/>
            <a:ext cx="10396882" cy="1268252"/>
          </a:xfrm>
        </p:spPr>
        <p:txBody>
          <a:bodyPr anchor="ct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7C115B02-902C-44B0-9618-833EE05B7052}" type="datetimeFigureOut">
              <a:rPr lang="ru-RU" smtClean="0"/>
              <a:t>24.01.2023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C4ED1563-5463-4BB6-AEA0-B14D20957A2D}" type="slidenum">
              <a:rPr lang="ru-RU" smtClean="0"/>
              <a:t>‹#›</a:t>
            </a:fld>
            <a:endParaRPr lang="ru-RU"/>
          </a:p>
        </p:txBody>
      </p:sp>
      <p:sp>
        <p:nvSpPr>
          <p:cNvPr id="13" name="TextBox 12"/>
          <p:cNvSpPr txBox="1"/>
          <p:nvPr/>
        </p:nvSpPr>
        <p:spPr>
          <a:xfrm>
            <a:off x="685801" y="89262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473083" y="292282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204454415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85800" y="1723854"/>
            <a:ext cx="10394707" cy="2511835"/>
          </a:xfrm>
        </p:spPr>
        <p:txBody>
          <a:bodyPr anchor="b">
            <a:normAutofit/>
          </a:bodyPr>
          <a:lstStyle>
            <a:lvl1pPr algn="l">
              <a:defRPr sz="4800"/>
            </a:lvl1pPr>
          </a:lstStyle>
          <a:p>
            <a:r>
              <a:rPr lang="ru-RU" smtClean="0"/>
              <a:t>Образец заголовка</a:t>
            </a:r>
            <a:endParaRPr lang="en-US" dirty="0"/>
          </a:p>
        </p:txBody>
      </p:sp>
      <p:sp>
        <p:nvSpPr>
          <p:cNvPr id="4" name="Text Placeholder 3"/>
          <p:cNvSpPr>
            <a:spLocks noGrp="1"/>
          </p:cNvSpPr>
          <p:nvPr>
            <p:ph type="body" sz="half" idx="2"/>
          </p:nvPr>
        </p:nvSpPr>
        <p:spPr>
          <a:xfrm>
            <a:off x="685800" y="4247468"/>
            <a:ext cx="10394707" cy="1140644"/>
          </a:xfrm>
        </p:spPr>
        <p:txBody>
          <a:bodyPr anchor="t">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7C115B02-902C-44B0-9618-833EE05B7052}" type="datetimeFigureOut">
              <a:rPr lang="ru-RU" smtClean="0"/>
              <a:t>24.01.2023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C4ED1563-5463-4BB6-AEA0-B14D20957A2D}" type="slidenum">
              <a:rPr lang="ru-RU" smtClean="0"/>
              <a:t>‹#›</a:t>
            </a:fld>
            <a:endParaRPr lang="ru-RU"/>
          </a:p>
        </p:txBody>
      </p:sp>
    </p:spTree>
    <p:extLst>
      <p:ext uri="{BB962C8B-B14F-4D97-AF65-F5344CB8AC3E}">
        <p14:creationId xmlns:p14="http://schemas.microsoft.com/office/powerpoint/2010/main" val="114313353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15" name="Title 1"/>
          <p:cNvSpPr>
            <a:spLocks noGrp="1"/>
          </p:cNvSpPr>
          <p:nvPr>
            <p:ph type="title"/>
          </p:nvPr>
        </p:nvSpPr>
        <p:spPr>
          <a:xfrm>
            <a:off x="685802" y="685800"/>
            <a:ext cx="10394706" cy="1151965"/>
          </a:xfrm>
        </p:spPr>
        <p:txBody>
          <a:bodyPr/>
          <a:lstStyle>
            <a:lvl1pPr algn="ctr">
              <a:defRPr/>
            </a:lvl1pPr>
          </a:lstStyle>
          <a:p>
            <a:r>
              <a:rPr lang="ru-RU" smtClean="0"/>
              <a:t>Образец заголовка</a:t>
            </a:r>
            <a:endParaRPr lang="en-US" dirty="0"/>
          </a:p>
        </p:txBody>
      </p:sp>
      <p:sp>
        <p:nvSpPr>
          <p:cNvPr id="7" name="Text Placeholder 2"/>
          <p:cNvSpPr>
            <a:spLocks noGrp="1"/>
          </p:cNvSpPr>
          <p:nvPr>
            <p:ph type="body" idx="1"/>
          </p:nvPr>
        </p:nvSpPr>
        <p:spPr>
          <a:xfrm>
            <a:off x="685802"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8" name="Text Placeholder 3"/>
          <p:cNvSpPr>
            <a:spLocks noGrp="1"/>
          </p:cNvSpPr>
          <p:nvPr>
            <p:ph type="body" sz="half" idx="15"/>
          </p:nvPr>
        </p:nvSpPr>
        <p:spPr>
          <a:xfrm>
            <a:off x="685802"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9" name="Text Placeholder 4"/>
          <p:cNvSpPr>
            <a:spLocks noGrp="1"/>
          </p:cNvSpPr>
          <p:nvPr>
            <p:ph type="body" sz="quarter" idx="3"/>
          </p:nvPr>
        </p:nvSpPr>
        <p:spPr>
          <a:xfrm>
            <a:off x="4234622"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0" name="Text Placeholder 3"/>
          <p:cNvSpPr>
            <a:spLocks noGrp="1"/>
          </p:cNvSpPr>
          <p:nvPr>
            <p:ph type="body" sz="half" idx="16"/>
          </p:nvPr>
        </p:nvSpPr>
        <p:spPr>
          <a:xfrm>
            <a:off x="4234621"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1" name="Text Placeholder 4"/>
          <p:cNvSpPr>
            <a:spLocks noGrp="1"/>
          </p:cNvSpPr>
          <p:nvPr>
            <p:ph type="body" sz="quarter" idx="13"/>
          </p:nvPr>
        </p:nvSpPr>
        <p:spPr>
          <a:xfrm>
            <a:off x="7770380"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2" name="Text Placeholder 3"/>
          <p:cNvSpPr>
            <a:spLocks noGrp="1"/>
          </p:cNvSpPr>
          <p:nvPr>
            <p:ph type="body" sz="half" idx="17"/>
          </p:nvPr>
        </p:nvSpPr>
        <p:spPr>
          <a:xfrm>
            <a:off x="7770380"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3" name="Date Placeholder 2"/>
          <p:cNvSpPr>
            <a:spLocks noGrp="1"/>
          </p:cNvSpPr>
          <p:nvPr>
            <p:ph type="dt" sz="half" idx="10"/>
          </p:nvPr>
        </p:nvSpPr>
        <p:spPr/>
        <p:txBody>
          <a:bodyPr/>
          <a:lstStyle/>
          <a:p>
            <a:fld id="{7C115B02-902C-44B0-9618-833EE05B7052}" type="datetimeFigureOut">
              <a:rPr lang="ru-RU" smtClean="0"/>
              <a:t>24.01.2023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C4ED1563-5463-4BB6-AEA0-B14D20957A2D}" type="slidenum">
              <a:rPr lang="ru-RU" smtClean="0"/>
              <a:t>‹#›</a:t>
            </a:fld>
            <a:endParaRPr lang="ru-RU"/>
          </a:p>
        </p:txBody>
      </p:sp>
    </p:spTree>
    <p:extLst>
      <p:ext uri="{BB962C8B-B14F-4D97-AF65-F5344CB8AC3E}">
        <p14:creationId xmlns:p14="http://schemas.microsoft.com/office/powerpoint/2010/main" val="153092782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30" name="Title 1"/>
          <p:cNvSpPr>
            <a:spLocks noGrp="1"/>
          </p:cNvSpPr>
          <p:nvPr>
            <p:ph type="title"/>
          </p:nvPr>
        </p:nvSpPr>
        <p:spPr>
          <a:xfrm>
            <a:off x="685801" y="685800"/>
            <a:ext cx="10396882" cy="1151965"/>
          </a:xfrm>
        </p:spPr>
        <p:txBody>
          <a:bodyPr/>
          <a:lstStyle>
            <a:lvl1pPr algn="ctr">
              <a:defRPr/>
            </a:lvl1pPr>
          </a:lstStyle>
          <a:p>
            <a:r>
              <a:rPr lang="ru-RU" smtClean="0"/>
              <a:t>Образец заголовка</a:t>
            </a:r>
            <a:endParaRPr lang="en-US" dirty="0"/>
          </a:p>
        </p:txBody>
      </p:sp>
      <p:sp>
        <p:nvSpPr>
          <p:cNvPr id="19" name="Text Placeholder 2"/>
          <p:cNvSpPr>
            <a:spLocks noGrp="1"/>
          </p:cNvSpPr>
          <p:nvPr>
            <p:ph type="body" idx="1"/>
          </p:nvPr>
        </p:nvSpPr>
        <p:spPr>
          <a:xfrm>
            <a:off x="691840"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0" name="Picture Placeholder 2"/>
          <p:cNvSpPr>
            <a:spLocks noGrp="1" noChangeAspect="1"/>
          </p:cNvSpPr>
          <p:nvPr>
            <p:ph type="pic" idx="15"/>
          </p:nvPr>
        </p:nvSpPr>
        <p:spPr>
          <a:xfrm>
            <a:off x="685780" y="2063395"/>
            <a:ext cx="3310128" cy="1536725"/>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1" name="Text Placeholder 3"/>
          <p:cNvSpPr>
            <a:spLocks noGrp="1"/>
          </p:cNvSpPr>
          <p:nvPr>
            <p:ph type="body" sz="half" idx="18"/>
          </p:nvPr>
        </p:nvSpPr>
        <p:spPr>
          <a:xfrm>
            <a:off x="691840" y="4389287"/>
            <a:ext cx="3310128" cy="98529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2" name="Text Placeholder 4"/>
          <p:cNvSpPr>
            <a:spLocks noGrp="1"/>
          </p:cNvSpPr>
          <p:nvPr>
            <p:ph type="body" sz="quarter" idx="3"/>
          </p:nvPr>
        </p:nvSpPr>
        <p:spPr>
          <a:xfrm>
            <a:off x="4237410"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3" name="Picture Placeholder 2"/>
          <p:cNvSpPr>
            <a:spLocks noGrp="1" noChangeAspect="1"/>
          </p:cNvSpPr>
          <p:nvPr>
            <p:ph type="pic" idx="21"/>
          </p:nvPr>
        </p:nvSpPr>
        <p:spPr>
          <a:xfrm>
            <a:off x="4235999" y="2063395"/>
            <a:ext cx="3310128" cy="1535237"/>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4" name="Text Placeholder 3"/>
          <p:cNvSpPr>
            <a:spLocks noGrp="1"/>
          </p:cNvSpPr>
          <p:nvPr>
            <p:ph type="body" sz="half" idx="19"/>
          </p:nvPr>
        </p:nvSpPr>
        <p:spPr>
          <a:xfrm>
            <a:off x="4235999" y="4389286"/>
            <a:ext cx="3310128" cy="98530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5" name="Text Placeholder 4"/>
          <p:cNvSpPr>
            <a:spLocks noGrp="1"/>
          </p:cNvSpPr>
          <p:nvPr>
            <p:ph type="body" sz="quarter" idx="13"/>
          </p:nvPr>
        </p:nvSpPr>
        <p:spPr>
          <a:xfrm>
            <a:off x="7768944"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6" name="Picture Placeholder 2"/>
          <p:cNvSpPr>
            <a:spLocks noGrp="1" noChangeAspect="1"/>
          </p:cNvSpPr>
          <p:nvPr>
            <p:ph type="pic" idx="22"/>
          </p:nvPr>
        </p:nvSpPr>
        <p:spPr>
          <a:xfrm>
            <a:off x="7768819" y="2063394"/>
            <a:ext cx="3310128" cy="1537196"/>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7" name="Text Placeholder 3"/>
          <p:cNvSpPr>
            <a:spLocks noGrp="1"/>
          </p:cNvSpPr>
          <p:nvPr>
            <p:ph type="body" sz="half" idx="20"/>
          </p:nvPr>
        </p:nvSpPr>
        <p:spPr>
          <a:xfrm>
            <a:off x="7768819" y="4389284"/>
            <a:ext cx="3310128" cy="985302"/>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3" name="Date Placeholder 2"/>
          <p:cNvSpPr>
            <a:spLocks noGrp="1"/>
          </p:cNvSpPr>
          <p:nvPr>
            <p:ph type="dt" sz="half" idx="10"/>
          </p:nvPr>
        </p:nvSpPr>
        <p:spPr/>
        <p:txBody>
          <a:bodyPr/>
          <a:lstStyle/>
          <a:p>
            <a:fld id="{7C115B02-902C-44B0-9618-833EE05B7052}" type="datetimeFigureOut">
              <a:rPr lang="ru-RU" smtClean="0"/>
              <a:t>24.01.2023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C4ED1563-5463-4BB6-AEA0-B14D20957A2D}" type="slidenum">
              <a:rPr lang="ru-RU" smtClean="0"/>
              <a:t>‹#›</a:t>
            </a:fld>
            <a:endParaRPr lang="ru-RU"/>
          </a:p>
        </p:txBody>
      </p:sp>
    </p:spTree>
    <p:extLst>
      <p:ext uri="{BB962C8B-B14F-4D97-AF65-F5344CB8AC3E}">
        <p14:creationId xmlns:p14="http://schemas.microsoft.com/office/powerpoint/2010/main" val="417685216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r">
              <a:defRPr/>
            </a:lvl1pPr>
          </a:lstStyle>
          <a:p>
            <a:r>
              <a:rPr lang="ru-RU" smtClean="0"/>
              <a:t>Образец заголовка</a:t>
            </a:r>
            <a:endParaRPr lang="en-US" dirty="0"/>
          </a:p>
        </p:txBody>
      </p:sp>
      <p:sp>
        <p:nvSpPr>
          <p:cNvPr id="11" name="Vertical Text Placeholder 2"/>
          <p:cNvSpPr>
            <a:spLocks noGrp="1"/>
          </p:cNvSpPr>
          <p:nvPr>
            <p:ph type="body" orient="vert" sz="quarter" idx="13"/>
          </p:nvPr>
        </p:nvSpPr>
        <p:spPr>
          <a:xfrm>
            <a:off x="685800" y="2063396"/>
            <a:ext cx="10394707" cy="3311190"/>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7C115B02-902C-44B0-9618-833EE05B7052}" type="datetimeFigureOut">
              <a:rPr lang="ru-RU" smtClean="0"/>
              <a:t>24.01.2023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4ED1563-5463-4BB6-AEA0-B14D20957A2D}" type="slidenum">
              <a:rPr lang="ru-RU" smtClean="0"/>
              <a:t>‹#›</a:t>
            </a:fld>
            <a:endParaRPr lang="ru-RU"/>
          </a:p>
        </p:txBody>
      </p:sp>
    </p:spTree>
    <p:extLst>
      <p:ext uri="{BB962C8B-B14F-4D97-AF65-F5344CB8AC3E}">
        <p14:creationId xmlns:p14="http://schemas.microsoft.com/office/powerpoint/2010/main" val="36289679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15862" y="685800"/>
            <a:ext cx="2264646" cy="4688785"/>
          </a:xfrm>
        </p:spPr>
        <p:txBody>
          <a:bodyPr vert="eaVert"/>
          <a:lstStyle>
            <a:lvl1pPr algn="l">
              <a:defRPr/>
            </a:lvl1pPr>
          </a:lstStyle>
          <a:p>
            <a:r>
              <a:rPr lang="ru-RU" smtClean="0"/>
              <a:t>Образец заголовка</a:t>
            </a:r>
            <a:endParaRPr lang="en-US" dirty="0"/>
          </a:p>
        </p:txBody>
      </p:sp>
      <p:sp>
        <p:nvSpPr>
          <p:cNvPr id="8" name="Vertical Text Placeholder 2"/>
          <p:cNvSpPr>
            <a:spLocks noGrp="1"/>
          </p:cNvSpPr>
          <p:nvPr>
            <p:ph type="body" orient="vert" sz="quarter" idx="13"/>
          </p:nvPr>
        </p:nvSpPr>
        <p:spPr>
          <a:xfrm>
            <a:off x="685800" y="685800"/>
            <a:ext cx="7904431" cy="4688785"/>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7C115B02-902C-44B0-9618-833EE05B7052}" type="datetimeFigureOut">
              <a:rPr lang="ru-RU" smtClean="0"/>
              <a:t>24.01.2023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4ED1563-5463-4BB6-AEA0-B14D20957A2D}" type="slidenum">
              <a:rPr lang="ru-RU" smtClean="0"/>
              <a:t>‹#›</a:t>
            </a:fld>
            <a:endParaRPr lang="ru-RU"/>
          </a:p>
        </p:txBody>
      </p:sp>
    </p:spTree>
    <p:extLst>
      <p:ext uri="{BB962C8B-B14F-4D97-AF65-F5344CB8AC3E}">
        <p14:creationId xmlns:p14="http://schemas.microsoft.com/office/powerpoint/2010/main" val="35567614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12" name="Content Placeholder 2"/>
          <p:cNvSpPr>
            <a:spLocks noGrp="1"/>
          </p:cNvSpPr>
          <p:nvPr>
            <p:ph sz="quarter" idx="13"/>
          </p:nvPr>
        </p:nvSpPr>
        <p:spPr>
          <a:xfrm>
            <a:off x="685800" y="2063396"/>
            <a:ext cx="10394707" cy="3311189"/>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7C115B02-902C-44B0-9618-833EE05B7052}" type="datetimeFigureOut">
              <a:rPr lang="ru-RU" smtClean="0"/>
              <a:t>24.01.2023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4ED1563-5463-4BB6-AEA0-B14D20957A2D}" type="slidenum">
              <a:rPr lang="ru-RU" smtClean="0"/>
              <a:t>‹#›</a:t>
            </a:fld>
            <a:endParaRPr lang="ru-RU"/>
          </a:p>
        </p:txBody>
      </p:sp>
    </p:spTree>
    <p:extLst>
      <p:ext uri="{BB962C8B-B14F-4D97-AF65-F5344CB8AC3E}">
        <p14:creationId xmlns:p14="http://schemas.microsoft.com/office/powerpoint/2010/main" val="34044406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85801" y="685800"/>
            <a:ext cx="10394707" cy="3193487"/>
          </a:xfrm>
        </p:spPr>
        <p:txBody>
          <a:bodyPr anchor="b">
            <a:normAutofit/>
          </a:bodyPr>
          <a:lstStyle>
            <a:lvl1pPr algn="l">
              <a:defRPr sz="5400"/>
            </a:lvl1pPr>
          </a:lstStyle>
          <a:p>
            <a:r>
              <a:rPr lang="ru-RU" smtClean="0"/>
              <a:t>Образец заголовка</a:t>
            </a:r>
            <a:endParaRPr lang="en-US" dirty="0"/>
          </a:p>
        </p:txBody>
      </p:sp>
      <p:sp>
        <p:nvSpPr>
          <p:cNvPr id="3" name="Text Placeholder 2"/>
          <p:cNvSpPr>
            <a:spLocks noGrp="1"/>
          </p:cNvSpPr>
          <p:nvPr>
            <p:ph type="body" idx="1"/>
          </p:nvPr>
        </p:nvSpPr>
        <p:spPr>
          <a:xfrm>
            <a:off x="685801" y="3742267"/>
            <a:ext cx="10394707" cy="1639614"/>
          </a:xfrm>
        </p:spPr>
        <p:txBody>
          <a:bodyPr anchor="t">
            <a:normAutofit/>
          </a:bodyPr>
          <a:lstStyle>
            <a:lvl1pPr marL="0" indent="0" algn="l">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7C115B02-902C-44B0-9618-833EE05B7052}" type="datetimeFigureOut">
              <a:rPr lang="ru-RU" smtClean="0"/>
              <a:t>24.01.2023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4ED1563-5463-4BB6-AEA0-B14D20957A2D}" type="slidenum">
              <a:rPr lang="ru-RU" smtClean="0"/>
              <a:t>‹#›</a:t>
            </a:fld>
            <a:endParaRPr lang="ru-RU"/>
          </a:p>
        </p:txBody>
      </p:sp>
    </p:spTree>
    <p:extLst>
      <p:ext uri="{BB962C8B-B14F-4D97-AF65-F5344CB8AC3E}">
        <p14:creationId xmlns:p14="http://schemas.microsoft.com/office/powerpoint/2010/main" val="35506939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14" name="Title 1"/>
          <p:cNvSpPr>
            <a:spLocks noGrp="1"/>
          </p:cNvSpPr>
          <p:nvPr>
            <p:ph type="title"/>
          </p:nvPr>
        </p:nvSpPr>
        <p:spPr>
          <a:xfrm>
            <a:off x="685801" y="685800"/>
            <a:ext cx="10396882" cy="1158140"/>
          </a:xfrm>
        </p:spPr>
        <p:txBody>
          <a:bodyPr/>
          <a:lstStyle/>
          <a:p>
            <a:r>
              <a:rPr lang="ru-RU" smtClean="0"/>
              <a:t>Образец заголовка</a:t>
            </a:r>
            <a:endParaRPr lang="en-US" dirty="0"/>
          </a:p>
        </p:txBody>
      </p:sp>
      <p:sp>
        <p:nvSpPr>
          <p:cNvPr id="12" name="Content Placeholder 2"/>
          <p:cNvSpPr>
            <a:spLocks noGrp="1"/>
          </p:cNvSpPr>
          <p:nvPr>
            <p:ph sz="quarter" idx="13"/>
          </p:nvPr>
        </p:nvSpPr>
        <p:spPr>
          <a:xfrm>
            <a:off x="685800" y="2063396"/>
            <a:ext cx="5088714" cy="3311189"/>
          </a:xfrm>
        </p:spPr>
        <p:txBody>
          <a:bodyPr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3" name="Content Placeholder 3"/>
          <p:cNvSpPr>
            <a:spLocks noGrp="1"/>
          </p:cNvSpPr>
          <p:nvPr>
            <p:ph sz="quarter" idx="14"/>
          </p:nvPr>
        </p:nvSpPr>
        <p:spPr>
          <a:xfrm>
            <a:off x="5993971" y="2063396"/>
            <a:ext cx="5086538" cy="3311189"/>
          </a:xfrm>
        </p:spPr>
        <p:txBody>
          <a:bodyPr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7C115B02-902C-44B0-9618-833EE05B7052}" type="datetimeFigureOut">
              <a:rPr lang="ru-RU" smtClean="0"/>
              <a:t>24.01.2023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C4ED1563-5463-4BB6-AEA0-B14D20957A2D}" type="slidenum">
              <a:rPr lang="ru-RU" smtClean="0"/>
              <a:t>‹#›</a:t>
            </a:fld>
            <a:endParaRPr lang="ru-RU"/>
          </a:p>
        </p:txBody>
      </p:sp>
    </p:spTree>
    <p:extLst>
      <p:ext uri="{BB962C8B-B14F-4D97-AF65-F5344CB8AC3E}">
        <p14:creationId xmlns:p14="http://schemas.microsoft.com/office/powerpoint/2010/main" val="27083122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4" name="Title 1"/>
          <p:cNvSpPr>
            <a:spLocks noGrp="1"/>
          </p:cNvSpPr>
          <p:nvPr>
            <p:ph type="title"/>
          </p:nvPr>
        </p:nvSpPr>
        <p:spPr>
          <a:xfrm>
            <a:off x="685801" y="685800"/>
            <a:ext cx="10394707" cy="1158140"/>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918356" y="2063396"/>
            <a:ext cx="4856158" cy="679994"/>
          </a:xfrm>
        </p:spPr>
        <p:txBody>
          <a:bodyPr anchor="b">
            <a:noAutofit/>
          </a:bodyPr>
          <a:lstStyle>
            <a:lvl1pPr marL="0" indent="0">
              <a:lnSpc>
                <a:spcPct val="90000"/>
              </a:lnSpc>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2" name="Content Placeholder 3"/>
          <p:cNvSpPr>
            <a:spLocks noGrp="1"/>
          </p:cNvSpPr>
          <p:nvPr>
            <p:ph sz="quarter" idx="13"/>
          </p:nvPr>
        </p:nvSpPr>
        <p:spPr>
          <a:xfrm>
            <a:off x="685802" y="2861733"/>
            <a:ext cx="5088712" cy="2512852"/>
          </a:xfrm>
        </p:spPr>
        <p:txBody>
          <a:bodyPr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218191" y="2063396"/>
            <a:ext cx="4864491" cy="679994"/>
          </a:xfrm>
        </p:spPr>
        <p:txBody>
          <a:bodyPr anchor="b">
            <a:noAutofit/>
          </a:bodyPr>
          <a:lstStyle>
            <a:lvl1pPr marL="0" indent="0">
              <a:lnSpc>
                <a:spcPct val="90000"/>
              </a:lnSpc>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3" name="Content Placeholder 5"/>
          <p:cNvSpPr>
            <a:spLocks noGrp="1"/>
          </p:cNvSpPr>
          <p:nvPr>
            <p:ph sz="quarter" idx="14"/>
          </p:nvPr>
        </p:nvSpPr>
        <p:spPr>
          <a:xfrm>
            <a:off x="5993969" y="2861733"/>
            <a:ext cx="5088713" cy="2512852"/>
          </a:xfrm>
        </p:spPr>
        <p:txBody>
          <a:bodyPr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7C115B02-902C-44B0-9618-833EE05B7052}" type="datetimeFigureOut">
              <a:rPr lang="ru-RU" smtClean="0"/>
              <a:t>24.01.2023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C4ED1563-5463-4BB6-AEA0-B14D20957A2D}" type="slidenum">
              <a:rPr lang="ru-RU" smtClean="0"/>
              <a:t>‹#›</a:t>
            </a:fld>
            <a:endParaRPr lang="ru-RU"/>
          </a:p>
        </p:txBody>
      </p:sp>
    </p:spTree>
    <p:extLst>
      <p:ext uri="{BB962C8B-B14F-4D97-AF65-F5344CB8AC3E}">
        <p14:creationId xmlns:p14="http://schemas.microsoft.com/office/powerpoint/2010/main" val="6786060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7C115B02-902C-44B0-9618-833EE05B7052}" type="datetimeFigureOut">
              <a:rPr lang="ru-RU" smtClean="0"/>
              <a:t>24.01.2023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C4ED1563-5463-4BB6-AEA0-B14D20957A2D}" type="slidenum">
              <a:rPr lang="ru-RU" smtClean="0"/>
              <a:t>‹#›</a:t>
            </a:fld>
            <a:endParaRPr lang="ru-RU"/>
          </a:p>
        </p:txBody>
      </p:sp>
    </p:spTree>
    <p:extLst>
      <p:ext uri="{BB962C8B-B14F-4D97-AF65-F5344CB8AC3E}">
        <p14:creationId xmlns:p14="http://schemas.microsoft.com/office/powerpoint/2010/main" val="33067717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115B02-902C-44B0-9618-833EE05B7052}" type="datetimeFigureOut">
              <a:rPr lang="ru-RU" smtClean="0"/>
              <a:t>24.01.2023</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C4ED1563-5463-4BB6-AEA0-B14D20957A2D}" type="slidenum">
              <a:rPr lang="ru-RU" smtClean="0"/>
              <a:t>‹#›</a:t>
            </a:fld>
            <a:endParaRPr lang="ru-RU"/>
          </a:p>
        </p:txBody>
      </p:sp>
    </p:spTree>
    <p:extLst>
      <p:ext uri="{BB962C8B-B14F-4D97-AF65-F5344CB8AC3E}">
        <p14:creationId xmlns:p14="http://schemas.microsoft.com/office/powerpoint/2010/main" val="24018383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93643" y="685800"/>
            <a:ext cx="4126860" cy="2023252"/>
          </a:xfrm>
        </p:spPr>
        <p:txBody>
          <a:bodyPr anchor="b">
            <a:normAutofit/>
          </a:bodyPr>
          <a:lstStyle>
            <a:lvl1pPr algn="ctr">
              <a:defRPr sz="3600"/>
            </a:lvl1pPr>
          </a:lstStyle>
          <a:p>
            <a:r>
              <a:rPr lang="ru-RU" smtClean="0"/>
              <a:t>Образец заголовка</a:t>
            </a:r>
            <a:endParaRPr lang="en-US" dirty="0"/>
          </a:p>
        </p:txBody>
      </p:sp>
      <p:sp>
        <p:nvSpPr>
          <p:cNvPr id="10" name="Content Placeholder 2"/>
          <p:cNvSpPr>
            <a:spLocks noGrp="1"/>
          </p:cNvSpPr>
          <p:nvPr>
            <p:ph sz="quarter" idx="13"/>
          </p:nvPr>
        </p:nvSpPr>
        <p:spPr>
          <a:xfrm>
            <a:off x="5046132" y="685800"/>
            <a:ext cx="6034375" cy="468878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93642" y="2709052"/>
            <a:ext cx="4126861" cy="2665533"/>
          </a:xfrm>
        </p:spPr>
        <p:txBody>
          <a:bodyPr anchor="t">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7C115B02-902C-44B0-9618-833EE05B7052}" type="datetimeFigureOut">
              <a:rPr lang="ru-RU" smtClean="0"/>
              <a:t>24.01.2023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C4ED1563-5463-4BB6-AEA0-B14D20957A2D}" type="slidenum">
              <a:rPr lang="ru-RU" smtClean="0"/>
              <a:t>‹#›</a:t>
            </a:fld>
            <a:endParaRPr lang="ru-RU"/>
          </a:p>
        </p:txBody>
      </p:sp>
    </p:spTree>
    <p:extLst>
      <p:ext uri="{BB962C8B-B14F-4D97-AF65-F5344CB8AC3E}">
        <p14:creationId xmlns:p14="http://schemas.microsoft.com/office/powerpoint/2010/main" val="26784224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6345302" cy="2023252"/>
          </a:xfrm>
        </p:spPr>
        <p:txBody>
          <a:bodyPr anchor="b">
            <a:normAutofit/>
          </a:bodyPr>
          <a:lstStyle>
            <a:lvl1pPr algn="ctr">
              <a:defRPr sz="36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7482362" y="0"/>
            <a:ext cx="3598146" cy="5071533"/>
          </a:xfrm>
          <a:ln w="57150" cmpd="thinThick">
            <a:solidFill>
              <a:schemeClr val="bg1">
                <a:lumMod val="50000"/>
              </a:schemeClr>
            </a:solidFill>
            <a:miter lim="800000"/>
          </a:ln>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685801" y="2709052"/>
            <a:ext cx="6345301" cy="2362481"/>
          </a:xfrm>
        </p:spPr>
        <p:txBody>
          <a:bodyPr anchor="t">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7C115B02-902C-44B0-9618-833EE05B7052}" type="datetimeFigureOut">
              <a:rPr lang="ru-RU" smtClean="0"/>
              <a:t>24.01.2023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C4ED1563-5463-4BB6-AEA0-B14D20957A2D}" type="slidenum">
              <a:rPr lang="ru-RU" smtClean="0"/>
              <a:t>‹#›</a:t>
            </a:fld>
            <a:endParaRPr lang="ru-RU"/>
          </a:p>
        </p:txBody>
      </p:sp>
    </p:spTree>
    <p:extLst>
      <p:ext uri="{BB962C8B-B14F-4D97-AF65-F5344CB8AC3E}">
        <p14:creationId xmlns:p14="http://schemas.microsoft.com/office/powerpoint/2010/main" val="32277918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jp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7" name="Picture 6" descr="Brickwork-HD-R1a.jp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grpSp>
        <p:nvGrpSpPr>
          <p:cNvPr id="10" name="Group 9"/>
          <p:cNvGrpSpPr/>
          <p:nvPr/>
        </p:nvGrpSpPr>
        <p:grpSpPr>
          <a:xfrm>
            <a:off x="-25397" y="0"/>
            <a:ext cx="12005350" cy="6644081"/>
            <a:chOff x="-25397" y="0"/>
            <a:chExt cx="12005350" cy="6644081"/>
          </a:xfrm>
        </p:grpSpPr>
        <p:sp useBgFill="1">
          <p:nvSpPr>
            <p:cNvPr id="11" name="Rectangle 10"/>
            <p:cNvSpPr/>
            <p:nvPr/>
          </p:nvSpPr>
          <p:spPr>
            <a:xfrm>
              <a:off x="1" y="0"/>
              <a:ext cx="11979952" cy="6644081"/>
            </a:xfrm>
            <a:prstGeom prst="rect">
              <a:avLst/>
            </a:prstGeom>
            <a:ln>
              <a:noFill/>
            </a:ln>
            <a:effectLst>
              <a:outerShdw blurRad="98425" dist="76200" dir="4380000" algn="tl" rotWithShape="0">
                <a:srgbClr val="000000">
                  <a:alpha val="68000"/>
                </a:srgbClr>
              </a:outerShdw>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25397" y="0"/>
              <a:ext cx="11773291" cy="6419514"/>
            </a:xfrm>
            <a:custGeom>
              <a:avLst/>
              <a:gdLst/>
              <a:ahLst/>
              <a:cxnLst/>
              <a:rect l="l" t="t" r="r" b="b"/>
              <a:pathLst>
                <a:path w="11773291" h="6419514">
                  <a:moveTo>
                    <a:pt x="11750059" y="0"/>
                  </a:moveTo>
                  <a:lnTo>
                    <a:pt x="11773291" y="6419514"/>
                  </a:lnTo>
                  <a:lnTo>
                    <a:pt x="0" y="6411047"/>
                  </a:lnTo>
                </a:path>
              </a:pathLst>
            </a:custGeom>
            <a:ln w="82550">
              <a:solidFill>
                <a:schemeClr val="tx1">
                  <a:lumMod val="50000"/>
                  <a:lumOff val="50000"/>
                </a:schemeClr>
              </a:solidFill>
              <a:miter lim="800000"/>
            </a:ln>
          </p:spPr>
          <p:style>
            <a:lnRef idx="2">
              <a:schemeClr val="accent1"/>
            </a:lnRef>
            <a:fillRef idx="0">
              <a:schemeClr val="accent1"/>
            </a:fillRef>
            <a:effectRef idx="1">
              <a:schemeClr val="accent1"/>
            </a:effectRef>
            <a:fontRef idx="minor">
              <a:schemeClr val="tx1"/>
            </a:fontRef>
          </p:style>
        </p:sp>
        <p:sp>
          <p:nvSpPr>
            <p:cNvPr id="13" name="Rectangle 12"/>
            <p:cNvSpPr/>
            <p:nvPr/>
          </p:nvSpPr>
          <p:spPr>
            <a:xfrm>
              <a:off x="1" y="5600215"/>
              <a:ext cx="11706512" cy="780581"/>
            </a:xfrm>
            <a:prstGeom prst="rect">
              <a:avLst/>
            </a:pr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85801" y="685800"/>
            <a:ext cx="10396882" cy="1151965"/>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85800" y="2063396"/>
            <a:ext cx="10396883" cy="3311189"/>
          </a:xfrm>
          <a:prstGeom prst="rect">
            <a:avLst/>
          </a:prstGeom>
        </p:spPr>
        <p:txBody>
          <a:bodyPr vert="horz" lIns="91440" tIns="45720" rIns="91440" bIns="45720" rtlCol="0"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7298083" y="5757334"/>
            <a:ext cx="3784600" cy="498470"/>
          </a:xfrm>
          <a:prstGeom prst="rect">
            <a:avLst/>
          </a:prstGeom>
        </p:spPr>
        <p:txBody>
          <a:bodyPr vert="horz" lIns="91440" tIns="45720" rIns="91440" bIns="45720" rtlCol="0" anchor="ctr"/>
          <a:lstStyle>
            <a:lvl1pPr algn="r">
              <a:defRPr sz="3200" cap="all" baseline="0">
                <a:solidFill>
                  <a:schemeClr val="accent1">
                    <a:lumMod val="50000"/>
                  </a:schemeClr>
                </a:solidFill>
              </a:defRPr>
            </a:lvl1pPr>
          </a:lstStyle>
          <a:p>
            <a:fld id="{7C115B02-902C-44B0-9618-833EE05B7052}" type="datetimeFigureOut">
              <a:rPr lang="ru-RU" smtClean="0"/>
              <a:t>24.01.2023</a:t>
            </a:fld>
            <a:endParaRPr lang="ru-RU"/>
          </a:p>
        </p:txBody>
      </p:sp>
      <p:sp>
        <p:nvSpPr>
          <p:cNvPr id="5" name="Footer Placeholder 4"/>
          <p:cNvSpPr>
            <a:spLocks noGrp="1"/>
          </p:cNvSpPr>
          <p:nvPr>
            <p:ph type="ftr" sz="quarter" idx="3"/>
          </p:nvPr>
        </p:nvSpPr>
        <p:spPr>
          <a:xfrm>
            <a:off x="685801" y="5757334"/>
            <a:ext cx="5499719" cy="498470"/>
          </a:xfrm>
          <a:prstGeom prst="rect">
            <a:avLst/>
          </a:prstGeom>
        </p:spPr>
        <p:txBody>
          <a:bodyPr vert="horz" lIns="91440" tIns="45720" rIns="91440" bIns="45720" rtlCol="0" anchor="ctr"/>
          <a:lstStyle>
            <a:lvl1pPr algn="l">
              <a:defRPr sz="3200" cap="all" baseline="0">
                <a:solidFill>
                  <a:schemeClr val="accent1">
                    <a:lumMod val="50000"/>
                  </a:schemeClr>
                </a:solidFill>
              </a:defRPr>
            </a:lvl1pPr>
          </a:lstStyle>
          <a:p>
            <a:endParaRPr lang="ru-RU"/>
          </a:p>
        </p:txBody>
      </p:sp>
      <p:sp>
        <p:nvSpPr>
          <p:cNvPr id="6" name="Slide Number Placeholder 5"/>
          <p:cNvSpPr>
            <a:spLocks noGrp="1"/>
          </p:cNvSpPr>
          <p:nvPr>
            <p:ph type="sldNum" sz="quarter" idx="4"/>
          </p:nvPr>
        </p:nvSpPr>
        <p:spPr>
          <a:xfrm>
            <a:off x="6287121" y="5757334"/>
            <a:ext cx="907186" cy="498470"/>
          </a:xfrm>
          <a:prstGeom prst="rect">
            <a:avLst/>
          </a:prstGeom>
        </p:spPr>
        <p:txBody>
          <a:bodyPr vert="horz" lIns="91440" tIns="45720" rIns="91440" bIns="45720" rtlCol="0" anchor="ctr"/>
          <a:lstStyle>
            <a:lvl1pPr algn="ctr">
              <a:defRPr sz="3200" cap="all" baseline="0">
                <a:solidFill>
                  <a:schemeClr val="accent1">
                    <a:lumMod val="50000"/>
                  </a:schemeClr>
                </a:solidFill>
              </a:defRPr>
            </a:lvl1pPr>
          </a:lstStyle>
          <a:p>
            <a:fld id="{C4ED1563-5463-4BB6-AEA0-B14D20957A2D}" type="slidenum">
              <a:rPr lang="ru-RU" smtClean="0"/>
              <a:t>‹#›</a:t>
            </a:fld>
            <a:endParaRPr lang="ru-RU"/>
          </a:p>
        </p:txBody>
      </p:sp>
    </p:spTree>
    <p:extLst>
      <p:ext uri="{BB962C8B-B14F-4D97-AF65-F5344CB8AC3E}">
        <p14:creationId xmlns:p14="http://schemas.microsoft.com/office/powerpoint/2010/main" val="266981027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914400" rtl="0" eaLnBrk="1" latinLnBrk="0" hangingPunct="1">
        <a:lnSpc>
          <a:spcPct val="90000"/>
        </a:lnSpc>
        <a:spcBef>
          <a:spcPct val="0"/>
        </a:spcBef>
        <a:buNone/>
        <a:defRPr sz="5400" kern="1200" cap="all" baseline="0">
          <a:solidFill>
            <a:schemeClr val="accent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60000"/>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Autofit/>
          </a:bodyPr>
          <a:lstStyle/>
          <a:p>
            <a:r>
              <a:rPr lang="ru-RU" sz="6000" dirty="0"/>
              <a:t>Заговор в </a:t>
            </a:r>
            <a:r>
              <a:rPr lang="ru-RU" sz="6000" dirty="0" err="1"/>
              <a:t>Зерентуйском</a:t>
            </a:r>
            <a:r>
              <a:rPr lang="ru-RU" sz="6000" dirty="0"/>
              <a:t> руднике в воспоминаниях </a:t>
            </a:r>
            <a:r>
              <a:rPr lang="ru-RU" sz="6000" dirty="0" err="1"/>
              <a:t>И.И.Горбачевского</a:t>
            </a:r>
            <a:r>
              <a:rPr lang="ru-RU" sz="6000" dirty="0"/>
              <a:t>.</a:t>
            </a:r>
          </a:p>
        </p:txBody>
      </p:sp>
      <p:sp>
        <p:nvSpPr>
          <p:cNvPr id="3" name="Подзаголовок 2"/>
          <p:cNvSpPr>
            <a:spLocks noGrp="1"/>
          </p:cNvSpPr>
          <p:nvPr>
            <p:ph type="subTitle" idx="1"/>
          </p:nvPr>
        </p:nvSpPr>
        <p:spPr/>
        <p:txBody>
          <a:bodyPr/>
          <a:lstStyle/>
          <a:p>
            <a:endParaRPr lang="ru-RU" dirty="0"/>
          </a:p>
        </p:txBody>
      </p:sp>
    </p:spTree>
    <p:extLst>
      <p:ext uri="{BB962C8B-B14F-4D97-AF65-F5344CB8AC3E}">
        <p14:creationId xmlns:p14="http://schemas.microsoft.com/office/powerpoint/2010/main" val="155174495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3401" y="2790825"/>
            <a:ext cx="10396882" cy="1151965"/>
          </a:xfrm>
        </p:spPr>
        <p:txBody>
          <a:bodyPr/>
          <a:lstStyle/>
          <a:p>
            <a:r>
              <a:rPr lang="ru-RU" dirty="0" smtClean="0"/>
              <a:t>Спасибо за внимание</a:t>
            </a:r>
            <a:endParaRPr lang="ru-RU" dirty="0"/>
          </a:p>
        </p:txBody>
      </p:sp>
    </p:spTree>
    <p:extLst>
      <p:ext uri="{BB962C8B-B14F-4D97-AF65-F5344CB8AC3E}">
        <p14:creationId xmlns:p14="http://schemas.microsoft.com/office/powerpoint/2010/main" val="36277222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257175" y="361950"/>
            <a:ext cx="6638925" cy="3311189"/>
          </a:xfrm>
        </p:spPr>
        <p:txBody>
          <a:bodyPr/>
          <a:lstStyle/>
          <a:p>
            <a:pPr marL="0" indent="0">
              <a:buNone/>
            </a:pPr>
            <a:r>
              <a:rPr lang="ru-RU" dirty="0"/>
              <a:t>Почти сто лет, с 1826 по 1917 год, на Нерчинской </a:t>
            </a:r>
            <a:r>
              <a:rPr lang="ru-RU" dirty="0" smtClean="0"/>
              <a:t>каторге </a:t>
            </a:r>
            <a:r>
              <a:rPr lang="ru-RU" dirty="0"/>
              <a:t>находились и политические заключенные. На карте </a:t>
            </a:r>
            <a:r>
              <a:rPr lang="ru-RU" dirty="0" smtClean="0"/>
              <a:t>страны </a:t>
            </a:r>
            <a:r>
              <a:rPr lang="ru-RU" dirty="0"/>
              <a:t>Забайкалье — это единственная, уникальная в своем роде территория, где постоянно на протяжении столь </a:t>
            </a:r>
            <a:r>
              <a:rPr lang="ru-RU" dirty="0" smtClean="0"/>
              <a:t>длительного </a:t>
            </a:r>
            <a:r>
              <a:rPr lang="ru-RU" dirty="0"/>
              <a:t>времени содержались противники царского режима. </a:t>
            </a:r>
            <a:r>
              <a:rPr lang="ru-RU" dirty="0" smtClean="0"/>
              <a:t>Через </a:t>
            </a:r>
            <a:r>
              <a:rPr lang="ru-RU" dirty="0"/>
              <a:t>забайкальские тюрьмы прошли все три поколения </a:t>
            </a:r>
            <a:r>
              <a:rPr lang="ru-RU" dirty="0" smtClean="0"/>
              <a:t>российских революционеров, и первыми из них были декабристы. </a:t>
            </a:r>
            <a:endParaRPr lang="ru-RU" dirty="0"/>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88296" y="2466975"/>
            <a:ext cx="4160791" cy="2886075"/>
          </a:xfrm>
          <a:prstGeom prst="rect">
            <a:avLst/>
          </a:prstGeom>
        </p:spPr>
      </p:pic>
    </p:spTree>
    <p:extLst>
      <p:ext uri="{BB962C8B-B14F-4D97-AF65-F5344CB8AC3E}">
        <p14:creationId xmlns:p14="http://schemas.microsoft.com/office/powerpoint/2010/main" val="6550574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228600" y="3571876"/>
            <a:ext cx="10394707" cy="2133600"/>
          </a:xfrm>
        </p:spPr>
        <p:txBody>
          <a:bodyPr/>
          <a:lstStyle/>
          <a:p>
            <a:pPr marL="0" indent="0">
              <a:buNone/>
            </a:pPr>
            <a:r>
              <a:rPr lang="ru-RU" dirty="0" smtClean="0"/>
              <a:t>ярко </a:t>
            </a:r>
            <a:r>
              <a:rPr lang="ru-RU" dirty="0"/>
              <a:t>выделяется на </a:t>
            </a:r>
            <a:r>
              <a:rPr lang="ru-RU" dirty="0" smtClean="0"/>
              <a:t> </a:t>
            </a:r>
            <a:r>
              <a:rPr lang="ru-RU" dirty="0"/>
              <a:t>фоне уныния и упадка сил попытка де­кабриста И. И. </a:t>
            </a:r>
            <a:r>
              <a:rPr lang="ru-RU" dirty="0" err="1"/>
              <a:t>Сухинова</a:t>
            </a:r>
            <a:r>
              <a:rPr lang="ru-RU" dirty="0"/>
              <a:t> организовать восстание в </a:t>
            </a:r>
            <a:r>
              <a:rPr lang="ru-RU" dirty="0" err="1"/>
              <a:t>Зерентуйском</a:t>
            </a:r>
            <a:r>
              <a:rPr lang="ru-RU" dirty="0"/>
              <a:t> руднике, поднять и освободить ссыльных и каторжан Нерчинского округа и, наконец, освободить всех членов тайного общества, содержавшихся в Читинском остроге.</a:t>
            </a:r>
            <a:endParaRPr lang="ru-RU" dirty="0"/>
          </a:p>
        </p:txBody>
      </p:sp>
      <p:sp>
        <p:nvSpPr>
          <p:cNvPr id="4" name="Прямоугольник 3"/>
          <p:cNvSpPr/>
          <p:nvPr/>
        </p:nvSpPr>
        <p:spPr>
          <a:xfrm>
            <a:off x="228600" y="285749"/>
            <a:ext cx="6562725" cy="1938992"/>
          </a:xfrm>
          <a:prstGeom prst="rect">
            <a:avLst/>
          </a:prstGeom>
        </p:spPr>
        <p:txBody>
          <a:bodyPr wrap="square">
            <a:spAutoFit/>
          </a:bodyPr>
          <a:lstStyle/>
          <a:p>
            <a:r>
              <a:rPr lang="ru-RU" sz="2000" dirty="0" smtClean="0"/>
              <a:t>Изучая историю декабристского движения, мне стало интересно, предпринимались ли сосланными декабристами попытки восстания против самодержавной власти, которая лишила их чинов, титулов, имущества, запретила даже мыслить об освобождении русского народа от крепостного права.</a:t>
            </a:r>
            <a:endParaRPr lang="ru-RU" sz="2000" dirty="0"/>
          </a:p>
        </p:txBody>
      </p:sp>
      <p:pic>
        <p:nvPicPr>
          <p:cNvPr id="5" name="Рисунок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593897" y="812075"/>
            <a:ext cx="4723967" cy="2969350"/>
          </a:xfrm>
          <a:prstGeom prst="rect">
            <a:avLst/>
          </a:prstGeom>
        </p:spPr>
      </p:pic>
    </p:spTree>
    <p:extLst>
      <p:ext uri="{BB962C8B-B14F-4D97-AF65-F5344CB8AC3E}">
        <p14:creationId xmlns:p14="http://schemas.microsoft.com/office/powerpoint/2010/main" val="4632456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390526" y="453671"/>
            <a:ext cx="7277100" cy="3311189"/>
          </a:xfrm>
        </p:spPr>
        <p:txBody>
          <a:bodyPr>
            <a:normAutofit lnSpcReduction="10000"/>
          </a:bodyPr>
          <a:lstStyle/>
          <a:p>
            <a:pPr marL="0" indent="0">
              <a:buNone/>
            </a:pPr>
            <a:r>
              <a:rPr lang="ru-RU" dirty="0"/>
              <a:t>Актуальность работы заключается в том, что в литературе </a:t>
            </a:r>
            <a:r>
              <a:rPr lang="ru-RU" dirty="0" err="1"/>
              <a:t>Зерентуйский</a:t>
            </a:r>
            <a:r>
              <a:rPr lang="ru-RU" dirty="0"/>
              <a:t> заговор рассматривается не в полной мере. В основном говорится о подробностях работы следственной комиссии над делом его участников. В большинстве источников приводятся отрывки из воспоминаний декабристов о заговоре, но не дается  оценка этих событий. Настоящим свидетельством о событиях в </a:t>
            </a:r>
            <a:r>
              <a:rPr lang="ru-RU" dirty="0" err="1"/>
              <a:t>Зерентуйском</a:t>
            </a:r>
            <a:r>
              <a:rPr lang="ru-RU" dirty="0"/>
              <a:t> руднике, является мемуарная литература. И здесь первое место занимают «Записки» декабриста И.И. Горбачевского. </a:t>
            </a:r>
            <a:endParaRPr lang="ru-RU" dirty="0"/>
          </a:p>
        </p:txBody>
      </p:sp>
      <p:pic>
        <p:nvPicPr>
          <p:cNvPr id="4" name="Рисунок 3"/>
          <p:cNvPicPr>
            <a:picLocks noChangeAspect="1"/>
          </p:cNvPicPr>
          <p:nvPr/>
        </p:nvPicPr>
        <p:blipFill rotWithShape="1">
          <a:blip r:embed="rId2">
            <a:extLst>
              <a:ext uri="{28A0092B-C50C-407E-A947-70E740481C1C}">
                <a14:useLocalDpi xmlns:a14="http://schemas.microsoft.com/office/drawing/2010/main" val="0"/>
              </a:ext>
            </a:extLst>
          </a:blip>
          <a:srcRect l="24460" r="23022"/>
          <a:stretch/>
        </p:blipFill>
        <p:spPr>
          <a:xfrm>
            <a:off x="7800975" y="453671"/>
            <a:ext cx="3109528" cy="4572000"/>
          </a:xfrm>
          <a:prstGeom prst="rect">
            <a:avLst/>
          </a:prstGeom>
        </p:spPr>
      </p:pic>
    </p:spTree>
    <p:extLst>
      <p:ext uri="{BB962C8B-B14F-4D97-AF65-F5344CB8AC3E}">
        <p14:creationId xmlns:p14="http://schemas.microsoft.com/office/powerpoint/2010/main" val="10617916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371475" y="529871"/>
            <a:ext cx="7705725" cy="4985104"/>
          </a:xfrm>
        </p:spPr>
        <p:txBody>
          <a:bodyPr>
            <a:normAutofit/>
          </a:bodyPr>
          <a:lstStyle/>
          <a:p>
            <a:pPr marL="0" indent="0">
              <a:buNone/>
            </a:pPr>
            <a:r>
              <a:rPr lang="ru-RU" dirty="0"/>
              <a:t>Цель  нашей работы – опираясь на «Записки» И.И Горбачевского изучить причины, этапы подготовки, предпосылки поражения и последствия  </a:t>
            </a:r>
            <a:r>
              <a:rPr lang="ru-RU" dirty="0" err="1"/>
              <a:t>Зерентуйского</a:t>
            </a:r>
            <a:r>
              <a:rPr lang="ru-RU" dirty="0"/>
              <a:t> заговора.</a:t>
            </a:r>
          </a:p>
          <a:p>
            <a:pPr marL="0" indent="0">
              <a:buNone/>
            </a:pPr>
            <a:r>
              <a:rPr lang="ru-RU" dirty="0"/>
              <a:t>Задачи:</a:t>
            </a:r>
          </a:p>
          <a:p>
            <a:r>
              <a:rPr lang="ru-RU" dirty="0"/>
              <a:t>1.	На основе анализа фактов биографии И.И. </a:t>
            </a:r>
            <a:r>
              <a:rPr lang="ru-RU" dirty="0" err="1"/>
              <a:t>Сухинова</a:t>
            </a:r>
            <a:r>
              <a:rPr lang="ru-RU" dirty="0"/>
              <a:t> сделать вывод о причинах возникновения </a:t>
            </a:r>
            <a:r>
              <a:rPr lang="ru-RU" dirty="0" err="1"/>
              <a:t>Зерентуйского</a:t>
            </a:r>
            <a:r>
              <a:rPr lang="ru-RU" dirty="0"/>
              <a:t> заговора.</a:t>
            </a:r>
          </a:p>
          <a:p>
            <a:r>
              <a:rPr lang="ru-RU" dirty="0"/>
              <a:t>2.	На основе изучения «Записок» И.И. Горбачевского рассмотреть этапы подготовки восстания.</a:t>
            </a:r>
          </a:p>
          <a:p>
            <a:r>
              <a:rPr lang="ru-RU" dirty="0"/>
              <a:t>3.	Сделать вывод о причинах поражения и последствиях </a:t>
            </a:r>
            <a:r>
              <a:rPr lang="ru-RU" dirty="0" err="1"/>
              <a:t>Зерентуйского</a:t>
            </a:r>
            <a:r>
              <a:rPr lang="ru-RU" dirty="0"/>
              <a:t> заговора.</a:t>
            </a:r>
          </a:p>
          <a:p>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10042" y="1165158"/>
            <a:ext cx="3438984" cy="4283142"/>
          </a:xfrm>
          <a:prstGeom prst="rect">
            <a:avLst/>
          </a:prstGeom>
        </p:spPr>
      </p:pic>
    </p:spTree>
    <p:extLst>
      <p:ext uri="{BB962C8B-B14F-4D97-AF65-F5344CB8AC3E}">
        <p14:creationId xmlns:p14="http://schemas.microsoft.com/office/powerpoint/2010/main" val="20778681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1" y="238125"/>
            <a:ext cx="10396882" cy="1151965"/>
          </a:xfrm>
        </p:spPr>
        <p:txBody>
          <a:bodyPr>
            <a:normAutofit fontScale="90000"/>
          </a:bodyPr>
          <a:lstStyle/>
          <a:p>
            <a:r>
              <a:rPr lang="ru-RU" dirty="0" smtClean="0"/>
              <a:t/>
            </a:r>
            <a:br>
              <a:rPr lang="ru-RU" dirty="0" smtClean="0"/>
            </a:br>
            <a:r>
              <a:rPr lang="ru-RU" sz="4900" dirty="0" smtClean="0"/>
              <a:t>предпосылки </a:t>
            </a:r>
            <a:r>
              <a:rPr lang="ru-RU" sz="4900" dirty="0" err="1" smtClean="0"/>
              <a:t>зерентуйского</a:t>
            </a:r>
            <a:r>
              <a:rPr lang="ru-RU" sz="4900" dirty="0" smtClean="0"/>
              <a:t> заговора</a:t>
            </a:r>
            <a:endParaRPr lang="ru-RU" dirty="0"/>
          </a:p>
        </p:txBody>
      </p:sp>
      <p:sp>
        <p:nvSpPr>
          <p:cNvPr id="3" name="Объект 2"/>
          <p:cNvSpPr>
            <a:spLocks noGrp="1"/>
          </p:cNvSpPr>
          <p:nvPr>
            <p:ph sz="quarter" idx="13"/>
          </p:nvPr>
        </p:nvSpPr>
        <p:spPr>
          <a:xfrm>
            <a:off x="209551" y="1977671"/>
            <a:ext cx="7334250" cy="3311189"/>
          </a:xfrm>
        </p:spPr>
        <p:txBody>
          <a:bodyPr>
            <a:normAutofit fontScale="92500" lnSpcReduction="20000"/>
          </a:bodyPr>
          <a:lstStyle/>
          <a:p>
            <a:r>
              <a:rPr lang="ru-RU" dirty="0"/>
              <a:t>« -  Наше правительство, — говорил он часто, — не наказывает нас, но мстит нам; цель всех его гонений не есть наше исправление, не пример другим, но личное мщение робкой души</a:t>
            </a:r>
            <a:r>
              <a:rPr lang="ru-RU" dirty="0" smtClean="0"/>
              <a:t>…» (Горбачевский </a:t>
            </a:r>
            <a:r>
              <a:rPr lang="ru-RU" dirty="0"/>
              <a:t>И.И. Записки и письма. – М. Просвещение 1963</a:t>
            </a:r>
            <a:r>
              <a:rPr lang="ru-RU" dirty="0" smtClean="0"/>
              <a:t>.)</a:t>
            </a:r>
            <a:endParaRPr lang="ru-RU" dirty="0"/>
          </a:p>
          <a:p>
            <a:pPr marL="0" indent="0">
              <a:buNone/>
            </a:pPr>
            <a:r>
              <a:rPr lang="ru-RU" dirty="0"/>
              <a:t> </a:t>
            </a:r>
          </a:p>
          <a:p>
            <a:r>
              <a:rPr lang="ru-RU" dirty="0"/>
              <a:t>«…Любовь к отечеству, составлявшая всегда отличительную черту его характера, не погасла, …она как бы превратилась в нена­висть к торжествующему (правительству)».</a:t>
            </a:r>
            <a:r>
              <a:rPr lang="ru-RU" dirty="0"/>
              <a:t> </a:t>
            </a:r>
            <a:r>
              <a:rPr lang="ru-RU" dirty="0" smtClean="0"/>
              <a:t>(Горбачевский </a:t>
            </a:r>
            <a:r>
              <a:rPr lang="ru-RU" dirty="0"/>
              <a:t>И.И. Записки и письма. – М. Просвещение 1963</a:t>
            </a:r>
            <a:r>
              <a:rPr lang="ru-RU" dirty="0" smtClean="0"/>
              <a:t>.)</a:t>
            </a:r>
            <a:endParaRPr lang="ru-RU" dirty="0"/>
          </a:p>
          <a:p>
            <a:endParaRPr lang="ru-RU" dirty="0"/>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46723" y="1747315"/>
            <a:ext cx="3045460" cy="3771900"/>
          </a:xfrm>
          <a:prstGeom prst="rect">
            <a:avLst/>
          </a:prstGeom>
        </p:spPr>
      </p:pic>
    </p:spTree>
    <p:extLst>
      <p:ext uri="{BB962C8B-B14F-4D97-AF65-F5344CB8AC3E}">
        <p14:creationId xmlns:p14="http://schemas.microsoft.com/office/powerpoint/2010/main" val="19688629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123825" y="691795"/>
            <a:ext cx="7743825" cy="5261329"/>
          </a:xfrm>
        </p:spPr>
        <p:txBody>
          <a:bodyPr>
            <a:normAutofit fontScale="92500" lnSpcReduction="10000"/>
          </a:bodyPr>
          <a:lstStyle/>
          <a:p>
            <a:pPr marL="0" indent="0">
              <a:buNone/>
            </a:pPr>
            <a:r>
              <a:rPr lang="ru-RU" dirty="0"/>
              <a:t>И.И. Горбачевский так описывает планы </a:t>
            </a:r>
            <a:r>
              <a:rPr lang="ru-RU" dirty="0" err="1"/>
              <a:t>Сухинова</a:t>
            </a:r>
            <a:r>
              <a:rPr lang="ru-RU" dirty="0"/>
              <a:t>:</a:t>
            </a:r>
          </a:p>
          <a:p>
            <a:pPr lvl="0"/>
            <a:r>
              <a:rPr lang="ru-RU" dirty="0"/>
              <a:t>«…освободить всех членов тайного общества, содержавшихся в Читинском остроге, и бежать с ними за границу…» </a:t>
            </a:r>
          </a:p>
          <a:p>
            <a:pPr lvl="0"/>
            <a:r>
              <a:rPr lang="ru-RU" dirty="0"/>
              <a:t>«…составить заговор и посредством доверенных людей взбунтовать всех ссыльных, находившихся в семи Нерчинских заводах и в 20 рудниках…»</a:t>
            </a:r>
          </a:p>
          <a:p>
            <a:pPr lvl="0"/>
            <a:r>
              <a:rPr lang="ru-RU" dirty="0"/>
              <a:t>«…вооружить их по возможности, идти с ними на Читу и привести в испол­нение свое намерение…» </a:t>
            </a:r>
          </a:p>
          <a:p>
            <a:pPr lvl="0"/>
            <a:r>
              <a:rPr lang="ru-RU" dirty="0"/>
              <a:t>«…освободив же государственных преступников, или тотчас бежать за границу, или действовать по их согласию для достиже­ния какой-либо цели…»</a:t>
            </a:r>
          </a:p>
          <a:p>
            <a:pPr marL="0" indent="0">
              <a:buNone/>
            </a:pPr>
            <a:r>
              <a:rPr lang="ru-RU" dirty="0" smtClean="0"/>
              <a:t>         Горбачевский </a:t>
            </a:r>
            <a:r>
              <a:rPr lang="ru-RU" dirty="0"/>
              <a:t>И.И. Записки и письма. – М. Просвещение 1963.</a:t>
            </a:r>
          </a:p>
          <a:p>
            <a:pPr marL="0" indent="0">
              <a:buNone/>
            </a:pPr>
            <a:r>
              <a:rPr lang="ru-RU" dirty="0"/>
              <a:t> </a:t>
            </a:r>
          </a:p>
          <a:p>
            <a:endParaRPr lang="ru-RU" dirty="0"/>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67650" y="1400344"/>
            <a:ext cx="3714749" cy="3215580"/>
          </a:xfrm>
          <a:prstGeom prst="rect">
            <a:avLst/>
          </a:prstGeom>
        </p:spPr>
      </p:pic>
    </p:spTree>
    <p:extLst>
      <p:ext uri="{BB962C8B-B14F-4D97-AF65-F5344CB8AC3E}">
        <p14:creationId xmlns:p14="http://schemas.microsoft.com/office/powerpoint/2010/main" val="22167273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2800" dirty="0"/>
              <a:t>Восстание назначили на 24 мая 1828г. Однако, заговор был вы­дан начальству ссыльнокаторж­ным Казаковым. Следствие и суд над заговорщиками происхо­дили в Нерчинском Заводе.</a:t>
            </a:r>
            <a:endParaRPr lang="ru-RU" sz="2800" dirty="0"/>
          </a:p>
        </p:txBody>
      </p:sp>
      <p:sp>
        <p:nvSpPr>
          <p:cNvPr id="3" name="Объект 2"/>
          <p:cNvSpPr>
            <a:spLocks noGrp="1"/>
          </p:cNvSpPr>
          <p:nvPr>
            <p:ph sz="quarter" idx="13"/>
          </p:nvPr>
        </p:nvSpPr>
        <p:spPr>
          <a:xfrm>
            <a:off x="685802" y="2114550"/>
            <a:ext cx="8353424" cy="3526735"/>
          </a:xfrm>
        </p:spPr>
        <p:txBody>
          <a:bodyPr>
            <a:normAutofit fontScale="92500"/>
          </a:bodyPr>
          <a:lstStyle/>
          <a:p>
            <a:r>
              <a:rPr lang="ru-RU" dirty="0"/>
              <a:t>«…</a:t>
            </a:r>
            <a:r>
              <a:rPr lang="ru-RU" dirty="0" err="1"/>
              <a:t>Сухинов</a:t>
            </a:r>
            <a:r>
              <a:rPr lang="ru-RU" dirty="0"/>
              <a:t>, закованный в железа, содержался особенно от других под строгим караулом. Упорствуя в прежних своих показаниях, он, отвергал все улики ссыльных, оправдывал Соловьева и </a:t>
            </a:r>
            <a:r>
              <a:rPr lang="ru-RU" dirty="0" err="1"/>
              <a:t>Мозалевского</a:t>
            </a:r>
            <a:r>
              <a:rPr lang="ru-RU" dirty="0"/>
              <a:t> и совершен­но отрицал существование заговора. Не взирая на это, он знал, что, по свидетельству других, он подвергается позорному наказанию, и дабы пре­дупредить оное, он вознамерился лишить себя жизни, которая давно уже сделалась для него тяжким бременем…».</a:t>
            </a:r>
            <a:r>
              <a:rPr lang="ru-RU" dirty="0"/>
              <a:t> </a:t>
            </a:r>
            <a:r>
              <a:rPr lang="ru-RU" dirty="0"/>
              <a:t>Горбачевский И.И. Записки и письма. – М. Просвещение 1963.</a:t>
            </a:r>
          </a:p>
          <a:p>
            <a:pPr marL="0" indent="0">
              <a:buNone/>
            </a:pPr>
            <a:r>
              <a:rPr lang="ru-RU" dirty="0"/>
              <a:t> </a:t>
            </a:r>
          </a:p>
          <a:p>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39226" y="2368204"/>
            <a:ext cx="2302103" cy="3019425"/>
          </a:xfrm>
          <a:prstGeom prst="rect">
            <a:avLst/>
          </a:prstGeom>
        </p:spPr>
      </p:pic>
    </p:spTree>
    <p:extLst>
      <p:ext uri="{BB962C8B-B14F-4D97-AF65-F5344CB8AC3E}">
        <p14:creationId xmlns:p14="http://schemas.microsoft.com/office/powerpoint/2010/main" val="2238086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1" y="0"/>
            <a:ext cx="10396882" cy="1151965"/>
          </a:xfrm>
        </p:spPr>
        <p:txBody>
          <a:bodyPr>
            <a:noAutofit/>
          </a:bodyPr>
          <a:lstStyle/>
          <a:p>
            <a:r>
              <a:rPr lang="ru-RU" sz="3600" dirty="0" smtClean="0"/>
              <a:t>Причины поражения </a:t>
            </a:r>
            <a:r>
              <a:rPr lang="ru-RU" sz="3600" dirty="0" err="1" smtClean="0"/>
              <a:t>зерентуйского</a:t>
            </a:r>
            <a:r>
              <a:rPr lang="ru-RU" sz="3600" dirty="0" smtClean="0"/>
              <a:t> заговора</a:t>
            </a:r>
            <a:endParaRPr lang="ru-RU" sz="3600" dirty="0"/>
          </a:p>
        </p:txBody>
      </p:sp>
      <p:sp>
        <p:nvSpPr>
          <p:cNvPr id="3" name="Объект 2"/>
          <p:cNvSpPr>
            <a:spLocks noGrp="1"/>
          </p:cNvSpPr>
          <p:nvPr>
            <p:ph sz="quarter" idx="13"/>
          </p:nvPr>
        </p:nvSpPr>
        <p:spPr>
          <a:xfrm>
            <a:off x="304801" y="1444271"/>
            <a:ext cx="7010400" cy="3311189"/>
          </a:xfrm>
        </p:spPr>
        <p:txBody>
          <a:bodyPr>
            <a:normAutofit fontScale="85000" lnSpcReduction="10000"/>
          </a:bodyPr>
          <a:lstStyle/>
          <a:p>
            <a:r>
              <a:rPr lang="ru-RU" dirty="0"/>
              <a:t>«…Между русскими разбойниками нет никакого сообщества, их выгоды одинаковы, но они не понимают сего и никогда не действуют согласно; на каждом шагу обман, измена и предательство; часто составляют за­говоры и сами доносят на тех, которым предлагали разделить свои за­мыслы. ‹…› Если ссыльные предпринимают ча­стые побеги, то целью их побегов бывает только одна надежда уклониться на некоторое время от работы ‹…›  Кто между ними подвергается часто наказанию, тот почитается героем. Вот с какими людьми </a:t>
            </a:r>
            <a:r>
              <a:rPr lang="ru-RU" dirty="0" err="1"/>
              <a:t>Сухинов</a:t>
            </a:r>
            <a:r>
              <a:rPr lang="ru-RU" dirty="0"/>
              <a:t> думал освободить государственных преступников и, может быть, что-нибудь сделать более».</a:t>
            </a:r>
            <a:r>
              <a:rPr lang="ru-RU" dirty="0"/>
              <a:t> </a:t>
            </a:r>
            <a:r>
              <a:rPr lang="ru-RU" dirty="0"/>
              <a:t>Горбачевский И.И. Записки и письма. – М. Просвещение 1963.</a:t>
            </a:r>
          </a:p>
          <a:p>
            <a:endParaRPr lang="ru-RU" dirty="0"/>
          </a:p>
          <a:p>
            <a:endParaRPr lang="ru-RU" dirty="0"/>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458076" y="2343149"/>
            <a:ext cx="4124324" cy="3093243"/>
          </a:xfrm>
          <a:prstGeom prst="rect">
            <a:avLst/>
          </a:prstGeom>
        </p:spPr>
      </p:pic>
    </p:spTree>
    <p:extLst>
      <p:ext uri="{BB962C8B-B14F-4D97-AF65-F5344CB8AC3E}">
        <p14:creationId xmlns:p14="http://schemas.microsoft.com/office/powerpoint/2010/main" val="3949160791"/>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Главное мероприятие">
  <a:themeElements>
    <a:clrScheme name="Главное мероприятие">
      <a:dk1>
        <a:sysClr val="windowText" lastClr="000000"/>
      </a:dk1>
      <a:lt1>
        <a:sysClr val="window" lastClr="FFFFFF"/>
      </a:lt1>
      <a:dk2>
        <a:srgbClr val="424242"/>
      </a:dk2>
      <a:lt2>
        <a:srgbClr val="C8C8C8"/>
      </a:lt2>
      <a:accent1>
        <a:srgbClr val="B80E0F"/>
      </a:accent1>
      <a:accent2>
        <a:srgbClr val="A6987D"/>
      </a:accent2>
      <a:accent3>
        <a:srgbClr val="7F9A71"/>
      </a:accent3>
      <a:accent4>
        <a:srgbClr val="64969F"/>
      </a:accent4>
      <a:accent5>
        <a:srgbClr val="9B75B2"/>
      </a:accent5>
      <a:accent6>
        <a:srgbClr val="80737A"/>
      </a:accent6>
      <a:hlink>
        <a:srgbClr val="F21213"/>
      </a:hlink>
      <a:folHlink>
        <a:srgbClr val="B6A394"/>
      </a:folHlink>
    </a:clrScheme>
    <a:fontScheme name="Главное мероприятие">
      <a:majorFont>
        <a:latin typeface="Impact" panose="020B080603090205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Impact" panose="020B080603090205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Главное мероприятие">
      <a:fillStyleLst>
        <a:solidFill>
          <a:schemeClr val="phClr"/>
        </a:solidFill>
        <a:solidFill>
          <a:schemeClr val="phClr">
            <a:tint val="69000"/>
            <a:satMod val="105000"/>
            <a:lumMod val="110000"/>
          </a:schemeClr>
        </a:solidFill>
        <a:blipFill>
          <a:blip xmlns:r="http://schemas.openxmlformats.org/officeDocument/2006/relationships" r:embed="rId1">
            <a:duotone>
              <a:schemeClr val="phClr">
                <a:shade val="88000"/>
                <a:lumMod val="88000"/>
              </a:schemeClr>
              <a:schemeClr val="phClr"/>
            </a:duotone>
          </a:blip>
          <a:tile tx="0" ty="0" sx="100000" sy="100000" flip="none" algn="tl"/>
        </a:blipFill>
      </a:fillStyleLst>
      <a:lnStyleLst>
        <a:ln w="9525" cap="flat" cmpd="sng" algn="ctr">
          <a:solidFill>
            <a:schemeClr val="phClr">
              <a:shade val="60000"/>
            </a:scheme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effectStyle>
        <a:effectStyle>
          <a:effectLst>
            <a:outerShdw blurRad="25400" dist="127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88000"/>
              </a:schemeClr>
            </a:gs>
          </a:gsLst>
          <a:lin ang="5400000" scaled="0"/>
        </a:gradFill>
        <a:blipFill>
          <a:blip xmlns:r="http://schemas.openxmlformats.org/officeDocument/2006/relationships" r:embed="rId2">
            <a:duotone>
              <a:schemeClr val="phClr">
                <a:shade val="48000"/>
                <a:satMod val="110000"/>
                <a:lumMod val="40000"/>
              </a:schemeClr>
              <a:schemeClr val="phClr">
                <a:tint val="90000"/>
                <a:lumMod val="106000"/>
              </a:schemeClr>
            </a:duotone>
          </a:blip>
          <a:stretch/>
        </a:blipFill>
      </a:bgFillStyleLst>
    </a:fmtScheme>
  </a:themeElements>
  <a:objectDefaults/>
  <a:extraClrSchemeLst/>
  <a:extLst>
    <a:ext uri="{05A4C25C-085E-4340-85A3-A5531E510DB2}">
      <thm15:themeFamily xmlns:thm15="http://schemas.microsoft.com/office/thememl/2012/main" name="Main Event" id="{AC372BB4-D83D-411E-B849-B641926BA760}" vid="{F1EFBDE3-1A95-4E3D-81AD-1F53D65BEA01}"/>
    </a:ext>
  </a:extLst>
</a:theme>
</file>

<file path=docProps/app.xml><?xml version="1.0" encoding="utf-8"?>
<Properties xmlns="http://schemas.openxmlformats.org/officeDocument/2006/extended-properties" xmlns:vt="http://schemas.openxmlformats.org/officeDocument/2006/docPropsVTypes">
  <Template>Главное мероприятие</Template>
  <TotalTime>155</TotalTime>
  <Words>641</Words>
  <Application>Microsoft Office PowerPoint</Application>
  <PresentationFormat>Широкоэкранный</PresentationFormat>
  <Paragraphs>27</Paragraphs>
  <Slides>10</Slides>
  <Notes>0</Notes>
  <HiddenSlides>0</HiddenSlides>
  <MMClips>0</MMClips>
  <ScaleCrop>false</ScaleCrop>
  <HeadingPairs>
    <vt:vector size="6" baseType="variant">
      <vt:variant>
        <vt:lpstr>Использованные шрифты</vt:lpstr>
      </vt:variant>
      <vt:variant>
        <vt:i4>2</vt:i4>
      </vt:variant>
      <vt:variant>
        <vt:lpstr>Тема</vt:lpstr>
      </vt:variant>
      <vt:variant>
        <vt:i4>1</vt:i4>
      </vt:variant>
      <vt:variant>
        <vt:lpstr>Заголовки слайдов</vt:lpstr>
      </vt:variant>
      <vt:variant>
        <vt:i4>10</vt:i4>
      </vt:variant>
    </vt:vector>
  </HeadingPairs>
  <TitlesOfParts>
    <vt:vector size="13" baseType="lpstr">
      <vt:lpstr>Arial</vt:lpstr>
      <vt:lpstr>Impact</vt:lpstr>
      <vt:lpstr>Главное мероприятие</vt:lpstr>
      <vt:lpstr>Заговор в Зерентуйском руднике в воспоминаниях И.И.Горбачевского.</vt:lpstr>
      <vt:lpstr>Презентация PowerPoint</vt:lpstr>
      <vt:lpstr>Презентация PowerPoint</vt:lpstr>
      <vt:lpstr>Презентация PowerPoint</vt:lpstr>
      <vt:lpstr>Презентация PowerPoint</vt:lpstr>
      <vt:lpstr> предпосылки зерентуйского заговора</vt:lpstr>
      <vt:lpstr>Презентация PowerPoint</vt:lpstr>
      <vt:lpstr>Восстание назначили на 24 мая 1828г. Однако, заговор был вы­дан начальству ссыльнокаторж­ным Казаковым. Следствие и суд над заговорщиками происхо­дили в Нерчинском Заводе.</vt:lpstr>
      <vt:lpstr>Причины поражения зерентуйского заговора</vt:lpstr>
      <vt:lpstr>Спасибо за внимание</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User</dc:creator>
  <cp:lastModifiedBy>User</cp:lastModifiedBy>
  <cp:revision>9</cp:revision>
  <dcterms:created xsi:type="dcterms:W3CDTF">2023-01-24T00:58:40Z</dcterms:created>
  <dcterms:modified xsi:type="dcterms:W3CDTF">2023-01-24T03:34:19Z</dcterms:modified>
</cp:coreProperties>
</file>