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D4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2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B3EE8-148D-4F8C-B9FC-6BD79A0CC87C}" type="datetimeFigureOut">
              <a:rPr lang="ru-RU"/>
              <a:pPr>
                <a:defRPr/>
              </a:pPr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CEA4A-DBAA-4CC4-8342-314D649431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288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BB252-171C-4463-A0E3-F0A3FA8AF870}" type="datetimeFigureOut">
              <a:rPr lang="ru-RU"/>
              <a:pPr>
                <a:defRPr/>
              </a:pPr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7D84D-E561-4E1A-8800-86C67F9EFC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958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A93B0-9CF2-469F-A1AF-7B4A57CC98DA}" type="datetimeFigureOut">
              <a:rPr lang="ru-RU"/>
              <a:pPr>
                <a:defRPr/>
              </a:pPr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FEF6E-AE20-4A42-A027-4DEBB29793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989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68911-DBBE-411F-A9B8-E04C45F1507B}" type="datetimeFigureOut">
              <a:rPr lang="ru-RU"/>
              <a:pPr>
                <a:defRPr/>
              </a:pPr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18314-CBB6-443A-B0B4-BE1CCC067D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392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28B37-F63E-40DB-88EF-CD3E664C410B}" type="datetimeFigureOut">
              <a:rPr lang="ru-RU"/>
              <a:pPr>
                <a:defRPr/>
              </a:pPr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CD2B1-B06D-4F44-B946-C362D6212F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966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F0ACC-7E21-4701-A87A-EC9251B93E85}" type="datetimeFigureOut">
              <a:rPr lang="ru-RU"/>
              <a:pPr>
                <a:defRPr/>
              </a:pPr>
              <a:t>17.10.2023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A923E-B23D-4F6A-B57B-CB2F798BA5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733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4B472-EAD6-4EB9-8FA2-FFC30570AD97}" type="datetimeFigureOut">
              <a:rPr lang="ru-RU"/>
              <a:pPr>
                <a:defRPr/>
              </a:pPr>
              <a:t>17.10.2023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5C78C-CD0B-4E75-B451-F584BF1D49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212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1602D-AB2B-4A5E-A32A-0B4AE3DD2BD9}" type="datetimeFigureOut">
              <a:rPr lang="ru-RU"/>
              <a:pPr>
                <a:defRPr/>
              </a:pPr>
              <a:t>17.10.2023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58DAD-A2E4-4258-9FC9-A9B8194215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234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4ABA0-4A25-4648-9601-176ACE48A592}" type="datetimeFigureOut">
              <a:rPr lang="ru-RU"/>
              <a:pPr>
                <a:defRPr/>
              </a:pPr>
              <a:t>17.10.2023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01631-3967-4174-B128-F65B475A1F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521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C0AD5-F8AF-41A3-BF4F-D1AB56A22B91}" type="datetimeFigureOut">
              <a:rPr lang="ru-RU"/>
              <a:pPr>
                <a:defRPr/>
              </a:pPr>
              <a:t>17.10.2023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35998-3810-4294-A900-C2F5F8206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503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2929C-B8E7-425A-BF1D-6F0A61FD72A6}" type="datetimeFigureOut">
              <a:rPr lang="ru-RU"/>
              <a:pPr>
                <a:defRPr/>
              </a:pPr>
              <a:t>17.10.2023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D6E10-0FA7-4965-A518-940A9ED90B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219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51FE252-D5B5-4B85-A0DC-E602B4B6D310}" type="datetimeFigureOut">
              <a:rPr lang="ru-RU"/>
              <a:pPr>
                <a:defRPr/>
              </a:pPr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F46A8B-4D3B-4161-BAE2-46CB753630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20321" y="2412475"/>
            <a:ext cx="7023141" cy="1200329"/>
          </a:xfrm>
          <a:prstGeom prst="rect">
            <a:avLst/>
          </a:prstGeom>
          <a:solidFill>
            <a:srgbClr val="E6D4A8">
              <a:alpha val="60000"/>
            </a:srgbClr>
          </a:solidFill>
          <a:ln>
            <a:solidFill>
              <a:srgbClr val="C00000">
                <a:alpha val="94000"/>
              </a:srgbClr>
            </a:solidFill>
          </a:ln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Бисероплетение</a:t>
            </a:r>
            <a:endParaRPr lang="ru-RU" sz="7200" b="1" spc="5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20072" y="4005064"/>
            <a:ext cx="34563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Выполнил: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ученик 4 класса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Куценко Иван.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Руководитель: Агафонова Ирина Александровна, учитель начальных классов.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32656"/>
            <a:ext cx="8784975" cy="1092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latin typeface="Times New Roman" pitchFamily="18" charset="0"/>
                <a:ea typeface="Calibri"/>
                <a:cs typeface="Times New Roman" pitchFamily="18" charset="0"/>
              </a:rPr>
              <a:t>Муниципальное казённое общеобразовательное учреждение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latin typeface="Times New Roman" pitchFamily="18" charset="0"/>
                <a:ea typeface="Calibri"/>
                <a:cs typeface="Times New Roman" pitchFamily="18" charset="0"/>
              </a:rPr>
              <a:t>«</a:t>
            </a:r>
            <a:r>
              <a:rPr lang="ru-RU" sz="1400" b="1" dirty="0" err="1">
                <a:latin typeface="Times New Roman" pitchFamily="18" charset="0"/>
                <a:ea typeface="Calibri"/>
                <a:cs typeface="Times New Roman" pitchFamily="18" charset="0"/>
              </a:rPr>
              <a:t>Воробьёвская</a:t>
            </a:r>
            <a:r>
              <a:rPr lang="ru-RU" sz="1400" b="1" dirty="0">
                <a:latin typeface="Times New Roman" pitchFamily="18" charset="0"/>
                <a:ea typeface="Calibri"/>
                <a:cs typeface="Times New Roman" pitchFamily="18" charset="0"/>
              </a:rPr>
              <a:t> средняя общеобразовательная школа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latin typeface="Times New Roman" pitchFamily="18" charset="0"/>
                <a:ea typeface="Calibri"/>
                <a:cs typeface="Times New Roman" pitchFamily="18" charset="0"/>
              </a:rPr>
              <a:t> имени Героя Советского Союза Николая  Тимофеевича Воробьёва</a:t>
            </a:r>
            <a:r>
              <a:rPr lang="ru-RU" sz="1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».</a:t>
            </a:r>
            <a:endParaRPr lang="ru-RU" sz="1400" b="1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52128"/>
          </a:xfrm>
          <a:solidFill>
            <a:srgbClr val="E6D4A8">
              <a:alpha val="74117"/>
            </a:srgbClr>
          </a:solidFill>
          <a:ln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1600" b="1" dirty="0" smtClean="0">
                <a:solidFill>
                  <a:srgbClr val="181818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181818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181818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Бисером украшают джинсы, платья, обувь, декорируют блокноты и предметы интерьера, вышивают целые картины. А украшения из бисера, бусин и полудрагоценных камней много лет демонстрируются на подиумах всего мира. </a:t>
            </a:r>
            <a:r>
              <a:rPr lang="ru-RU" sz="1600" b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1600" b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br>
              <a:rPr lang="ru-RU" sz="1600" b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628800"/>
            <a:ext cx="3600400" cy="3600400"/>
          </a:xfrm>
        </p:spPr>
      </p:pic>
      <p:sp>
        <p:nvSpPr>
          <p:cNvPr id="3" name="TextBox 2"/>
          <p:cNvSpPr txBox="1"/>
          <p:nvPr/>
        </p:nvSpPr>
        <p:spPr>
          <a:xfrm>
            <a:off x="3059832" y="5373216"/>
            <a:ext cx="3384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Рис.9 Одежда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украшенная бисером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10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91264" cy="1301006"/>
          </a:xfrm>
          <a:solidFill>
            <a:srgbClr val="E6D4A8">
              <a:alpha val="74117"/>
            </a:srgbClr>
          </a:solidFill>
          <a:ln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Бисероплетение – старинный вид рукоделия, которым занимались еще древние люди.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Сначала люди: использовали материал, который им предоставила природа. Всевозможные камешки, ракушки, когти и кости животных, семена растений нанизывались на стебли трав, волосы и являлись, по сути, первыми ювелирными изделиями и амулетами.</a:t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616129"/>
            <a:ext cx="3949899" cy="3949899"/>
          </a:xfrm>
        </p:spPr>
      </p:pic>
      <p:sp>
        <p:nvSpPr>
          <p:cNvPr id="3" name="TextBox 2"/>
          <p:cNvSpPr txBox="1"/>
          <p:nvPr/>
        </p:nvSpPr>
        <p:spPr>
          <a:xfrm>
            <a:off x="3203848" y="5566028"/>
            <a:ext cx="3096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Рис.1 Рукоделие древних людей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solidFill>
            <a:srgbClr val="E6D4A8">
              <a:alpha val="74117"/>
            </a:srgbClr>
          </a:solidFill>
          <a:ln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Первые украшения из бисера появились более 4000 лет назад. Родиной стал Древний Египет, который был центром изобретения стекла. Существует древняя легенда о зарождении стекла.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412776"/>
            <a:ext cx="4135189" cy="4135189"/>
          </a:xfrm>
        </p:spPr>
      </p:pic>
      <p:sp>
        <p:nvSpPr>
          <p:cNvPr id="3" name="TextBox 2"/>
          <p:cNvSpPr txBox="1"/>
          <p:nvPr/>
        </p:nvSpPr>
        <p:spPr>
          <a:xfrm>
            <a:off x="2555776" y="5661248"/>
            <a:ext cx="3960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Рис.2 Украшения Древнего Египта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81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584176"/>
          </a:xfrm>
          <a:solidFill>
            <a:srgbClr val="E6D4A8">
              <a:alpha val="74117"/>
            </a:srgbClr>
          </a:solidFill>
          <a:ln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Бисер такой, каким мы его знаем появился ещё в 16 веке.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Длинную трубку из стекла разделяли на мелкие части, затем кусочки тщательно шлифовали и полировали. Технологии производства бисера держались в глубокой тайне. За разглашение секретов по изготовлению бисера нарушитель приговаривался к смертной казни.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545" y="1988840"/>
            <a:ext cx="3629000" cy="3629000"/>
          </a:xfrm>
        </p:spPr>
      </p:pic>
      <p:sp>
        <p:nvSpPr>
          <p:cNvPr id="4" name="TextBox 3"/>
          <p:cNvSpPr txBox="1"/>
          <p:nvPr/>
        </p:nvSpPr>
        <p:spPr>
          <a:xfrm>
            <a:off x="2915816" y="5661248"/>
            <a:ext cx="345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Рис.3 Бисероплетение 16 век.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12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solidFill>
            <a:srgbClr val="E6D4A8">
              <a:alpha val="74117"/>
            </a:srgbClr>
          </a:solidFill>
          <a:ln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Первым в нашей стране научился производить бисер великий русский учёный – Михаил Васильевич Ломоносов. В 1752 году Учёный получил от Сената разрешение на строительство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Усть-Рудицкой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фабрики под Ораниенбаумом.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5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1646"/>
          <a:stretch/>
        </p:blipFill>
        <p:spPr>
          <a:xfrm>
            <a:off x="467398" y="1916832"/>
            <a:ext cx="8229600" cy="2764355"/>
          </a:xfrm>
        </p:spPr>
      </p:pic>
      <p:sp>
        <p:nvSpPr>
          <p:cNvPr id="3" name="TextBox 2"/>
          <p:cNvSpPr txBox="1"/>
          <p:nvPr/>
        </p:nvSpPr>
        <p:spPr>
          <a:xfrm>
            <a:off x="1115616" y="5085184"/>
            <a:ext cx="65989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Рис.4 Химическая лаборатория цветного стекла М. В. Ломоносова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7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solidFill>
            <a:srgbClr val="E6D4A8">
              <a:alpha val="74117"/>
            </a:srgbClr>
          </a:solidFill>
          <a:ln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1754 году фабрика была открыта. Здесь делали изумительной красоты мозаичные картины, выпускали бисер, стеклярус, бусы, имитации драгоценных камней. Стекло и изделия из него были высочайшего качества.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771" t="22394" r="8566" b="8593"/>
          <a:stretch/>
        </p:blipFill>
        <p:spPr>
          <a:xfrm>
            <a:off x="1691680" y="1700808"/>
            <a:ext cx="5566815" cy="3528392"/>
          </a:xfrm>
        </p:spPr>
      </p:pic>
      <p:sp>
        <p:nvSpPr>
          <p:cNvPr id="4" name="TextBox 3"/>
          <p:cNvSpPr txBox="1"/>
          <p:nvPr/>
        </p:nvSpPr>
        <p:spPr>
          <a:xfrm>
            <a:off x="2267744" y="5445224"/>
            <a:ext cx="4824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Рис.5 Фабрика М. В. Ломоносова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84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solidFill>
            <a:srgbClr val="E6D4A8">
              <a:alpha val="74117"/>
            </a:srgbClr>
          </a:solidFill>
          <a:ln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России появилось бисерное рукоделие. Женщины всех сословий пробовали свои силы в бисерном вышивании. Появились уникальные вещи, сделанные руками крепостных женщин. 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84784"/>
            <a:ext cx="7355160" cy="3887031"/>
          </a:xfrm>
        </p:spPr>
      </p:pic>
      <p:sp>
        <p:nvSpPr>
          <p:cNvPr id="3" name="TextBox 2"/>
          <p:cNvSpPr txBox="1"/>
          <p:nvPr/>
        </p:nvSpPr>
        <p:spPr>
          <a:xfrm>
            <a:off x="1259632" y="5517232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Рис.6  Бисерное рукоделие на Руси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05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solidFill>
            <a:srgbClr val="E6D4A8">
              <a:alpha val="74117"/>
            </a:srgbClr>
          </a:solidFill>
          <a:ln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После смерти Ломоносова производство в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Усть-Рудице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постепенно пришло в упадок и вскоре прекратилось совсем. Фабрику закрыли. И так вышло, что даже на сегодняшний день не нашлось ни одного такого вдохновителя, который бы смог производить бисер в России. В России бисер завозят из Чехии, Японии, Китая.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484784"/>
            <a:ext cx="3919165" cy="3919165"/>
          </a:xfrm>
        </p:spPr>
      </p:pic>
      <p:sp>
        <p:nvSpPr>
          <p:cNvPr id="3" name="TextBox 2"/>
          <p:cNvSpPr txBox="1"/>
          <p:nvPr/>
        </p:nvSpPr>
        <p:spPr>
          <a:xfrm>
            <a:off x="2915816" y="5517232"/>
            <a:ext cx="352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Рис.7 Бисер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33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solidFill>
            <a:srgbClr val="E6D4A8">
              <a:alpha val="74117"/>
            </a:srgbClr>
          </a:solidFill>
          <a:ln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Бисероплетение - прекрасный вид творчества, который к тому же полезен для здоровья.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Это один из самых лучших способов развития мелкой моторики. Развиваются математические способности: ведь переплетая бусинки, начинаешь их непроизвольно считать. В процессе плетения из бисера развивается пространственное мышление, фантазия, воображение, усидчивость, внимательность, привычка доводить дело до конца.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700809"/>
            <a:ext cx="5072856" cy="3646116"/>
          </a:xfrm>
        </p:spPr>
      </p:pic>
      <p:sp>
        <p:nvSpPr>
          <p:cNvPr id="3" name="TextBox 2"/>
          <p:cNvSpPr txBox="1"/>
          <p:nvPr/>
        </p:nvSpPr>
        <p:spPr>
          <a:xfrm>
            <a:off x="2411760" y="5445224"/>
            <a:ext cx="4536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Рис.8 Изделия из бисера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13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335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 Бисероплетение – старинный вид рукоделия, которым занимались еще древние люди. Сначала люди: использовали материал, который им предоставила природа. Всевозможные камешки, ракушки, когти и кости животных, семена растений нанизывались на стебли трав, волосы и являлись, по сути, первыми ювелирными изделиями и амулетами. </vt:lpstr>
      <vt:lpstr>Первые украшения из бисера появились более 4000 лет назад. Родиной стал Древний Египет, который был центром изобретения стекла. Существует древняя легенда о зарождении стекла.</vt:lpstr>
      <vt:lpstr> Бисер такой, каким мы его знаем появился ещё в 16 веке. Длинную трубку из стекла разделяли на мелкие части, затем кусочки тщательно шлифовали и полировали. Технологии производства бисера держались в глубокой тайне. За разглашение секретов по изготовлению бисера нарушитель приговаривался к смертной казни. </vt:lpstr>
      <vt:lpstr> Первым в нашей стране научился производить бисер великий русский учёный – Михаил Васильевич Ломоносов. В 1752 году Учёный получил от Сената разрешение на строительство Усть-Рудицкой фабрики под Ораниенбаумом.</vt:lpstr>
      <vt:lpstr>В 1754 году фабрика была открыта. Здесь делали изумительной красоты мозаичные картины, выпускали бисер, стеклярус, бусы, имитации драгоценных камней. Стекло и изделия из него были высочайшего качества.</vt:lpstr>
      <vt:lpstr>В России появилось бисерное рукоделие. Женщины всех сословий пробовали свои силы в бисерном вышивании. Появились уникальные вещи, сделанные руками крепостных женщин. </vt:lpstr>
      <vt:lpstr>После смерти Ломоносова производство в Усть-Рудице постепенно пришло в упадок и вскоре прекратилось совсем. Фабрику закрыли. И так вышло, что даже на сегодняшний день не нашлось ни одного такого вдохновителя, который бы смог производить бисер в России. В России бисер завозят из Чехии, Японии, Китая.</vt:lpstr>
      <vt:lpstr>Бисероплетение - прекрасный вид творчества, который к тому же полезен для здоровья. Это один из самых лучших способов развития мелкой моторики. Развиваются математические способности: ведь переплетая бусинки, начинаешь их непроизвольно считать. В процессе плетения из бисера развивается пространственное мышление, фантазия, воображение, усидчивость, внимательность, привычка доводить дело до конца. </vt:lpstr>
      <vt:lpstr> Бисером украшают джинсы, платья, обувь, декорируют блокноты и предметы интерьера, вышивают целые картины. А украшения из бисера, бусин и полудрагоценных камней много лет демонстрируются на подиумах всего мира.   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Ирина</cp:lastModifiedBy>
  <cp:revision>15</cp:revision>
  <dcterms:created xsi:type="dcterms:W3CDTF">2014-06-20T13:21:55Z</dcterms:created>
  <dcterms:modified xsi:type="dcterms:W3CDTF">2023-10-17T18:08:50Z</dcterms:modified>
</cp:coreProperties>
</file>