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" y="0"/>
            <a:ext cx="91372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35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0"/>
            <a:ext cx="10001898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08" y="1332252"/>
            <a:ext cx="4888367" cy="488836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701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0"/>
            <a:ext cx="10001898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1484784"/>
            <a:ext cx="6417736" cy="475714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2127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0"/>
            <a:ext cx="10001898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2576" y="1772816"/>
            <a:ext cx="6624228" cy="441615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726119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0"/>
            <a:ext cx="10001898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1484784"/>
            <a:ext cx="6602795" cy="444832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1907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0"/>
            <a:ext cx="10001898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6552" y="1628800"/>
            <a:ext cx="5850186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0847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6592" y="0"/>
            <a:ext cx="10408356" cy="6938904"/>
          </a:xfrm>
        </p:spPr>
      </p:pic>
    </p:spTree>
    <p:extLst>
      <p:ext uri="{BB962C8B-B14F-4D97-AF65-F5344CB8AC3E}">
        <p14:creationId xmlns:p14="http://schemas.microsoft.com/office/powerpoint/2010/main" val="34733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6</cp:revision>
  <dcterms:created xsi:type="dcterms:W3CDTF">2023-09-30T09:04:33Z</dcterms:created>
  <dcterms:modified xsi:type="dcterms:W3CDTF">2023-10-17T11:58:47Z</dcterms:modified>
</cp:coreProperties>
</file>