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6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DC1D-1E3E-45AA-848C-332159BB2943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C293-67B6-400D-9613-4A0195B055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48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DC1D-1E3E-45AA-848C-332159BB2943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C293-67B6-400D-9613-4A0195B055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149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DC1D-1E3E-45AA-848C-332159BB2943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C293-67B6-400D-9613-4A0195B055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337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DC1D-1E3E-45AA-848C-332159BB2943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C293-67B6-400D-9613-4A0195B055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138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DC1D-1E3E-45AA-848C-332159BB2943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C293-67B6-400D-9613-4A0195B055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DC1D-1E3E-45AA-848C-332159BB2943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C293-67B6-400D-9613-4A0195B055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333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DC1D-1E3E-45AA-848C-332159BB2943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C293-67B6-400D-9613-4A0195B055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69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DC1D-1E3E-45AA-848C-332159BB2943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C293-67B6-400D-9613-4A0195B055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73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DC1D-1E3E-45AA-848C-332159BB2943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C293-67B6-400D-9613-4A0195B055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493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DC1D-1E3E-45AA-848C-332159BB2943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C293-67B6-400D-9613-4A0195B055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728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DC1D-1E3E-45AA-848C-332159BB2943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CC293-67B6-400D-9613-4A0195B055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70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0DC1D-1E3E-45AA-848C-332159BB2943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CC293-67B6-400D-9613-4A0195B055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39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на тему экология - 86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Формирование социального опыта дошкольников через экологическое воспитание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3154362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Подготовила: воспитатель </a:t>
            </a:r>
          </a:p>
          <a:p>
            <a:pPr algn="r"/>
            <a:r>
              <a:rPr lang="ru-RU" dirty="0"/>
              <a:t> Дмитриева Олеся Юрьевна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2023 год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98700" y="431800"/>
            <a:ext cx="6845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МБДОУ «Детский сад №5 «Белочка»     пос. Октябрьский ЗМР РТ»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2590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на тему экология - 86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796655" y="1796654"/>
            <a:ext cx="6858001" cy="32646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40347" y="1124347"/>
            <a:ext cx="6743700" cy="44950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46851" y="7429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512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на тему экология - 86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0"/>
            <a:ext cx="12103099" cy="675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Тесно сотрудничаем с компанией по сбору макулатуры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Экотрейд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825624"/>
            <a:ext cx="11442700" cy="4930775"/>
          </a:xfrm>
        </p:spPr>
      </p:pic>
    </p:spTree>
    <p:extLst>
      <p:ext uri="{BB962C8B-B14F-4D97-AF65-F5344CB8AC3E}">
        <p14:creationId xmlns:p14="http://schemas.microsoft.com/office/powerpoint/2010/main" val="1348858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Фон для презентации на тему экология - 86 фото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59375"/>
          </a:xfrm>
        </p:spPr>
        <p:txBody>
          <a:bodyPr>
            <a:normAutofit/>
          </a:bodyPr>
          <a:lstStyle/>
          <a:p>
            <a:r>
              <a:rPr lang="ru-RU" dirty="0" smtClean="0"/>
              <a:t>,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62100" y="1130300"/>
            <a:ext cx="90043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воспитание -это воспитание нравственности, духовности, интеллекта. Сухомлинский считал, необходимым вводить ребёнка в окружающий мир природы так, чтобы каждый день открывал в нём что-то новое для себя, чтобы он рос исследователем, чтобы каждый его шаг был путешествием к истокам чудес в природе, облагораживал сердце и закалял волю. </a:t>
            </a:r>
          </a:p>
        </p:txBody>
      </p:sp>
    </p:spTree>
    <p:extLst>
      <p:ext uri="{BB962C8B-B14F-4D97-AF65-F5344CB8AC3E}">
        <p14:creationId xmlns:p14="http://schemas.microsoft.com/office/powerpoint/2010/main" val="177277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Фон для презентации на тему экология - 86 фото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6100" y="2565400"/>
            <a:ext cx="9537700" cy="1879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966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на тему экология - 86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95763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воспитания полноценной личности необходимо содействовать социализации ребенка в его первых социумах - семье и группе детского сада, которые могут способствовать социально психологической адаптации к дальнейшей жизни в обществе и успешному взаимодействию с окружающим его миром. Результатом ранней социализации является готовность в дальнейшем детей к школе, свободное общение со сверстниками и взрослыми. От того, как происходит процесс ранней социализации, во многом зависит дальнейшая жизнь человека, поскольку в этот период примерно на 70% формируется человеческая личность. В настоящее время отмечен стремительный рост требований к качеству социализации детей в дошкольных образовательных организациях . Жизнь требует создания многообразных моделей эффективного взаимодействия детей с окружающим миром, расширения социальных контактов дошкольников. При реализации экологического образования в ДОО внимание в основном уделяется развитию у детей системы знаний об окружающих природных объектах, приобретению умений и навыков бережного взаимодействия с ними. К сожалению, на второй план уходят взаимоотношения дошкольников с их ближайшим социальным и природным окружением как проявление детской экологической культуры. В этой связи стало актуальным определение комплекса педагогических условий в дошкольном экологическом образовании, обеспечивающих социализацию детей старшего дошкольного возраста в ДОО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852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на тему экология - 86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47701"/>
            <a:ext cx="9144000" cy="15113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социального опыта дошкольников через экологическое воспитание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159000"/>
            <a:ext cx="9144000" cy="4457700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Задачи:</a:t>
            </a:r>
          </a:p>
          <a:p>
            <a:r>
              <a:rPr lang="ru-RU" dirty="0"/>
              <a:t>-создать благоприятные условия работы с детьми по экологическому образованию и воспитанию;</a:t>
            </a:r>
          </a:p>
          <a:p>
            <a:r>
              <a:rPr lang="ru-RU" dirty="0"/>
              <a:t>-совершенствовать воспитательную, образовательную работу через интеграцию всех видов деятельности;</a:t>
            </a:r>
          </a:p>
          <a:p>
            <a:r>
              <a:rPr lang="ru-RU" dirty="0"/>
              <a:t> -приобщать родителей к вопросам экологического воспитания детей в семье; </a:t>
            </a:r>
          </a:p>
          <a:p>
            <a:r>
              <a:rPr lang="ru-RU" dirty="0"/>
              <a:t>-формирование у дошкольников активной жизненной позиции в познании окружающего мира через чувственно -эмоциональные реакции.</a:t>
            </a:r>
          </a:p>
          <a:p>
            <a:endParaRPr lang="ru-RU" dirty="0"/>
          </a:p>
          <a:p>
            <a:r>
              <a:rPr lang="ru-RU" dirty="0"/>
              <a:t>-повышение знаний у детей об экологии родного города, охране </a:t>
            </a:r>
            <a:r>
              <a:rPr lang="ru-RU" dirty="0" smtClean="0"/>
              <a:t>природе.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093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на тему экология - 86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1940" y="4896054"/>
            <a:ext cx="13250332" cy="3714536"/>
          </a:xfrm>
        </p:spPr>
        <p:txBody>
          <a:bodyPr>
            <a:no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эффективности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поставленных задач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внашем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саду был создан уголок природы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92100"/>
            <a:ext cx="9144000" cy="12700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эффективности решения поставленных задач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 группе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создан уголок природы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030" name="Picture 6" descr="Как оформить уголок природы в детском саду – АНРО технолодж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1" y="1079500"/>
            <a:ext cx="11925300" cy="565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239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на тему экология - 86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04837"/>
          </a:xfrm>
        </p:spPr>
        <p:txBody>
          <a:bodyPr>
            <a:normAutofit fontScale="90000"/>
          </a:bodyPr>
          <a:lstStyle/>
          <a:p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работа проводится через интеграцию всех видов деятельности;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4AF2829-8355-29D5-A757-39098C32206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23" y="1551781"/>
            <a:ext cx="3359177" cy="299481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9AFD7D8-D6C0-A075-DDE2-6E585EAF950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7700" y="1784255"/>
            <a:ext cx="3924300" cy="276234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95A7764-47DC-C4BE-F654-6CBE8D61124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7900" y="1784255"/>
            <a:ext cx="4749800" cy="307984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9775" y="3863880"/>
            <a:ext cx="2311400" cy="37909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9673" y="4546600"/>
            <a:ext cx="4318027" cy="2311400"/>
          </a:xfrm>
          <a:prstGeom prst="rect">
            <a:avLst/>
          </a:prstGeom>
        </p:spPr>
      </p:pic>
      <p:pic>
        <p:nvPicPr>
          <p:cNvPr id="15" name="Рисунок 14" descr="100_4069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7700" y="4429919"/>
            <a:ext cx="4155758" cy="285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472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на тему экология - 86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"/>
            <a:ext cx="7454900" cy="647699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является богатым источником детских впечатлений и ощущений, поэтому мы  способствуем становлению более совершенного, маленького человека в нравственном, мировоззренческом, творческом плане посредством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изоэкологии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Изоэкология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еще новое, мало использованное слово, которое соединяет в себе изобразительную деятельность и экологическое образование. </a:t>
            </a:r>
            <a:r>
              <a:rPr lang="ru-RU" sz="2400" b="1" i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Изоэкология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вид детского творчества, в котором художественные образы создаются из природных материалов, а сюжеты в рисовании черпаются из природного окружения.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(Сердитых Е. В.)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Воспринимаем с детьми мир с позиций красоты (эстетика) и добра (этика). Знакомим детей с различными нетрадиционными техниками рисования. Учим создавать свой неповторимый образ в рисунках, используя различные техники рисования.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Раскрываем и развиваем индивидуальный творческий потенциал ребенка. Закладываем основы культурно-экологического и эстетического сознания как базиса личностной культуры.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C92C6D-DAA5-CFA4-A051-3BD3757A59D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1285" y="0"/>
            <a:ext cx="4760715" cy="34114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487E0EB-40C2-5516-CC24-5ED604F676C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8593" y="3429000"/>
            <a:ext cx="4595414" cy="34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77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на тему экология - 86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09601"/>
            <a:ext cx="9144000" cy="507999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Проводим активную работу с родителями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10172700" cy="55753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● Анкетирование, проведение опросов с целью выявления их экологической компетентности.</a:t>
            </a:r>
          </a:p>
          <a:p>
            <a:r>
              <a:rPr lang="ru-RU" dirty="0" smtClean="0"/>
              <a:t>● Использование научно-популярной методической литературы по проблемам экологического воспитания.</a:t>
            </a:r>
          </a:p>
          <a:p>
            <a:r>
              <a:rPr lang="ru-RU" dirty="0" smtClean="0"/>
              <a:t>● Создание семейных архивов «Отдыхаем, не вредя!»</a:t>
            </a:r>
          </a:p>
          <a:p>
            <a:r>
              <a:rPr lang="ru-RU" dirty="0" smtClean="0"/>
              <a:t>(семейные фотографии – отдых на природе: парк, лес, на даче).</a:t>
            </a:r>
          </a:p>
          <a:p>
            <a:r>
              <a:rPr lang="ru-RU" dirty="0" smtClean="0"/>
              <a:t>● Консультации «Мусор-проблема №1». С помощью этой темы мы хотим донести до родителей, насколько важна эта проблема в нашем поселке. Рассказать о способах переработки мусора, о возможностях его вторичного использования. Показать на примерах, какой ущерб наносят отходы поселку.</a:t>
            </a:r>
          </a:p>
          <a:p>
            <a:r>
              <a:rPr lang="ru-RU" dirty="0" smtClean="0"/>
              <a:t>● Участие в тематических выставках поделок из природного материала, рисунков о природе, сделанных совместно с детьми «Осенние, зимние, весенние, летние фантазии», «Вторая жизнь отходам», «Чудеса в лукошке», «Сказочные овощи»;</a:t>
            </a:r>
          </a:p>
          <a:p>
            <a:r>
              <a:rPr lang="ru-RU" dirty="0" smtClean="0"/>
              <a:t>●Участие в экологических акциях: «Покормите - птиц зимой», «Елочка - живая иголочка», «Добрые крышечки», « Батарейка сдавайся».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А также разрабатываем и распространяем памятки для родителей «Правила поведения в лесу», «Правила поведения на водоемах»</a:t>
            </a:r>
          </a:p>
          <a:p>
            <a:r>
              <a:rPr lang="ru-RU" dirty="0" smtClean="0"/>
              <a:t>●Участие в спортивных и музыкальных праздниках экологической направленности «Человек природе друг», «День земли», «Всемирный день воды»;</a:t>
            </a:r>
          </a:p>
          <a:p>
            <a:r>
              <a:rPr lang="ru-RU" dirty="0" smtClean="0"/>
              <a:t>● совместному озеленению территории детского сада</a:t>
            </a:r>
          </a:p>
          <a:p>
            <a:r>
              <a:rPr lang="ru-RU" dirty="0" smtClean="0"/>
              <a:t>●«Экологический десант» – совместно с родителями провести субботник по уборке территории детского сада.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5123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на тему экология - 86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Детский сад №2 | Без рубрики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40425" cy="3341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убликация: Не бросайте батарейки, или Батарейка,сдавайся!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8700" y="0"/>
            <a:ext cx="5930900" cy="404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роект &quot;Добрые крышечки&quot;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781" y="3341369"/>
            <a:ext cx="5940425" cy="3516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Консультация «Воспитатель и родители». Воспитателям детских садов, школьным  учителям и педагогам - Маам.ру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6579" y="3904854"/>
            <a:ext cx="3371056" cy="2832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МБДОУ д/с № 16 &quot;Солнышко&quot;: Руководство. Педагогический  (научно-педагогический) состав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206" y="3952082"/>
            <a:ext cx="2844008" cy="27848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8749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ля презентации на тему экология - 86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5725"/>
            <a:ext cx="4051300" cy="36877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5400" y="288924"/>
            <a:ext cx="4521200" cy="31400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1300" y="0"/>
            <a:ext cx="3619500" cy="34178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02037"/>
            <a:ext cx="4051300" cy="33480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50556" y="3107530"/>
            <a:ext cx="3532187" cy="41529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11542" y="3179167"/>
            <a:ext cx="3503215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104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668</Words>
  <Application>Microsoft Office PowerPoint</Application>
  <PresentationFormat>Широкоэкранный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Формирование социального опыта дошкольников через экологическое воспитание</vt:lpstr>
      <vt:lpstr>Актуальность: Для воспитания полноценной личности необходимо содействовать социализации ребенка в его первых социумах - семье и группе детского сада, которые могут способствовать социально психологической адаптации к дальнейшей жизни в обществе и успешному взаимодействию с окружающим его миром. Результатом ранней социализации является готовность в дальнейшем детей к школе, свободное общение со сверстниками и взрослыми. От того, как происходит процесс ранней социализации, во многом зависит дальнейшая жизнь человека, поскольку в этот период примерно на 70% формируется человеческая личность. В настоящее время отмечен стремительный рост требований к качеству социализации детей в дошкольных образовательных организациях . Жизнь требует создания многообразных моделей эффективного взаимодействия детей с окружающим миром, расширения социальных контактов дошкольников. При реализации экологического образования в ДОО внимание в основном уделяется развитию у детей системы знаний об окружающих природных объектах, приобретению умений и навыков бережного взаимодействия с ними. К сожалению, на второй план уходят взаимоотношения дошкольников с их ближайшим социальным и природным окружением как проявление детской экологической культуры. В этой связи стало актуальным определение комплекса педагогических условий в дошкольном экологическом образовании, обеспечивающих социализацию детей старшего дошкольного возраста в ДОО. </vt:lpstr>
      <vt:lpstr>Цель: Формирование социального опыта дошкольников через экологическое воспитание</vt:lpstr>
      <vt:lpstr>Для эффективности решения поставленных задач внашем детско саду был создан уголок природы </vt:lpstr>
      <vt:lpstr>Воспитательно- образовательноя  работа проводится через интеграцию всех видов деятельности;</vt:lpstr>
      <vt:lpstr>Природа является богатым источником детских впечатлений и ощущений, поэтому мы  способствуем становлению более совершенного, маленького человека в нравственном, мировоззренческом, творческом плане посредством изоэкологии.  Изоэкология – еще новое, мало использованное слово, которое соединяет в себе изобразительную деятельность и экологическое образование. Изоэкология – это вид детского творчества, в котором художественные образы создаются из природных материалов, а сюжеты в рисовании черпаются из природного окружения. (Сердитых Е. В.) Воспринимаем с детьми мир с позиций красоты (эстетика) и добра (этика). Знакомим детей с различными нетрадиционными техниками рисования. Учим создавать свой неповторимый образ в рисунках, используя различные техники рисования. Раскрываем и развиваем индивидуальный творческий потенциал ребенка. Закладываем основы культурно-экологического и эстетического сознания как базиса личностной культуры.</vt:lpstr>
      <vt:lpstr>Проводим активную работу с родителями</vt:lpstr>
      <vt:lpstr>Презентация PowerPoint</vt:lpstr>
      <vt:lpstr>Презентация PowerPoint</vt:lpstr>
      <vt:lpstr>Презентация PowerPoint</vt:lpstr>
      <vt:lpstr>Тесно сотрудничаем с компанией по сбору макулатуры «Экотрейд»</vt:lpstr>
      <vt:lpstr>, 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социального опыта дошкольников через экологическое воспитание</dc:title>
  <dc:creator>Пользователь</dc:creator>
  <cp:lastModifiedBy>Пользователь</cp:lastModifiedBy>
  <cp:revision>19</cp:revision>
  <dcterms:created xsi:type="dcterms:W3CDTF">2023-10-14T14:44:37Z</dcterms:created>
  <dcterms:modified xsi:type="dcterms:W3CDTF">2023-10-17T15:57:25Z</dcterms:modified>
</cp:coreProperties>
</file>