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91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98E7F21-2AFF-C8ED-13B7-8DDEC348BD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D7AA440-EF35-15F7-FAAA-D789957469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7CECA60-1400-2F57-B03C-925ED45414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2999E-996B-4866-B077-805312A17D3B}" type="datetimeFigureOut">
              <a:rPr lang="ru-RU" smtClean="0"/>
              <a:t>10.09.2023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3550C63-9CBF-C7E3-762B-F227E1493C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DE0A7CC-D9E6-AF33-B0B3-1840DC912C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393F6-FA34-432D-B302-F3E9005321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43320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1A688F7-6DC3-1B1F-93B0-80610BB55D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BA6B00F0-A45C-C843-4122-1626892794A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B69BA5F-E9BA-067E-FCD5-20E0B9588E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2999E-996B-4866-B077-805312A17D3B}" type="datetimeFigureOut">
              <a:rPr lang="ru-RU" smtClean="0"/>
              <a:t>10.09.2023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303D7C5-A4E3-B630-6D97-1788B5E373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547CF45-1F1E-993C-98F9-CAD762CE9E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393F6-FA34-432D-B302-F3E9005321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01562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389F8763-4C78-4F5F-3A68-6017BBECAE4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DB0A5D8-1FA8-3849-0683-AEE79884CC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C475FAD-EAA8-4F04-0C03-FE3EA6DBEF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2999E-996B-4866-B077-805312A17D3B}" type="datetimeFigureOut">
              <a:rPr lang="ru-RU" smtClean="0"/>
              <a:t>10.09.2023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942A5AE-99B7-57FB-1A6C-B26E25FBCE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38546FE-9794-656F-2503-5EDB60B26F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393F6-FA34-432D-B302-F3E9005321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22199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D21F99D-468F-468D-8DF6-7485BD6D9C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FF8D9C8-CDF8-056E-CF80-FBCAEED88E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6F843DE-E9A9-2653-5CC9-CD3B3E16E1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2999E-996B-4866-B077-805312A17D3B}" type="datetimeFigureOut">
              <a:rPr lang="ru-RU" smtClean="0"/>
              <a:t>10.09.2023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13D3C47-1446-3499-28D5-CACABABDD0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EEF2A9A-5CFF-0F7D-E7A9-969C309C26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393F6-FA34-432D-B302-F3E9005321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94365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D4810CE-EF91-C438-627F-17DFE36C43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8979489-6D10-EAC1-1754-3A891508E9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0C9DCD4-5D32-838E-EB82-242F64CEF2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2999E-996B-4866-B077-805312A17D3B}" type="datetimeFigureOut">
              <a:rPr lang="ru-RU" smtClean="0"/>
              <a:t>10.09.2023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77ACA73-D127-C9B8-E6B9-F23C0BAF98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530EE56-6D6B-140C-CBC0-276BB2F84F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393F6-FA34-432D-B302-F3E9005321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9483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369ECF0-7DC6-178A-C326-1380EEE1DD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4334F0E-744F-B49B-7549-9D56B133DD0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12A7EDA-3A83-A461-391A-B7C5180467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C5F617C-FCBE-C43E-FFCE-025D063E0A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2999E-996B-4866-B077-805312A17D3B}" type="datetimeFigureOut">
              <a:rPr lang="ru-RU" smtClean="0"/>
              <a:t>10.09.2023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F4D0A33-27F0-E547-AD0C-7984884693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A48B3F5-E17E-AD5D-2D7F-0BE57EA7E6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393F6-FA34-432D-B302-F3E9005321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53248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BA2E780-0112-4DA0-00E9-8B5D48AF7A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C186BBE-8CD5-DA83-1466-96AEA7540F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6781487-8CA1-CF50-0D2D-43231D3E82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93C929AA-C4C6-5C9C-9F9A-3E187E9D990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54E31766-B270-D0E1-4960-722D8580B11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14EB9D75-77E8-2798-54A5-CEF0CFAEB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2999E-996B-4866-B077-805312A17D3B}" type="datetimeFigureOut">
              <a:rPr lang="ru-RU" smtClean="0"/>
              <a:t>10.09.2023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2DD16BDD-0AEB-CF68-453F-82A5161BE4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F1A1DFE3-BD9B-55E7-BEDA-106CC9DD99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393F6-FA34-432D-B302-F3E9005321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2945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6B4DEF6-7C93-EB3B-7236-A0C08542F5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E2CA92B7-C6BE-6CA5-F23B-B2DF21FF14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2999E-996B-4866-B077-805312A17D3B}" type="datetimeFigureOut">
              <a:rPr lang="ru-RU" smtClean="0"/>
              <a:t>10.09.2023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51E4B961-75F5-E594-4D8C-D9D247D169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DFDF4DA2-B441-1EC2-190F-0D7EEE5E1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393F6-FA34-432D-B302-F3E9005321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29633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BD2358BD-4D05-BD65-CE84-2471D22B8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2999E-996B-4866-B077-805312A17D3B}" type="datetimeFigureOut">
              <a:rPr lang="ru-RU" smtClean="0"/>
              <a:t>10.09.2023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8657268E-BC21-0779-C886-0030342F7C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36402D46-0D59-E100-39DB-7B7D3629A8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393F6-FA34-432D-B302-F3E9005321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9594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A43A7A8-F559-A578-148F-59129D9025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1BAF246-CD91-85AA-73DF-E09E9975B7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48D546A-D6C6-22C0-42B6-D8DE89D409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514481E-B7CF-FC03-D7C9-DA32122898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2999E-996B-4866-B077-805312A17D3B}" type="datetimeFigureOut">
              <a:rPr lang="ru-RU" smtClean="0"/>
              <a:t>10.09.2023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C67870F-1EAC-F131-6847-CCA95B962A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2465ED0-C480-13FB-6F81-12CB8FF47B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393F6-FA34-432D-B302-F3E9005321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58420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638D06-F151-5D6D-94B9-4A8186BF91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B2F9FD0C-D400-48F6-CD88-A9DF3E39A4A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A337BB9-766F-9E9B-2BBB-80A437BA25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B7AF424-6F31-E2AD-3197-A60D2C9C17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2999E-996B-4866-B077-805312A17D3B}" type="datetimeFigureOut">
              <a:rPr lang="ru-RU" smtClean="0"/>
              <a:t>10.09.2023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1AFF848-144F-36BB-FB33-EC30E7A7D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968B592-D935-8348-A999-4AC2B5F8F0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393F6-FA34-432D-B302-F3E9005321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633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7BB16A-2A40-EAE3-2D18-5D30071207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2E6B6B3-31A6-77F2-B69B-F96869A301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86817BA-AC19-0C1E-A287-00A16DD183E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F2999E-996B-4866-B077-805312A17D3B}" type="datetimeFigureOut">
              <a:rPr lang="ru-RU" smtClean="0"/>
              <a:t>10.09.2023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289EC3E-BEE9-E816-945C-7651A7740A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A83F8E2-F8BC-A6B7-C8E0-C2066360EE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B393F6-FA34-432D-B302-F3E9005321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3274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>
            <a:extLst>
              <a:ext uri="{FF2B5EF4-FFF2-40B4-BE49-F238E27FC236}">
                <a16:creationId xmlns:a16="http://schemas.microsoft.com/office/drawing/2014/main" id="{C1B7DEFE-3FF2-2307-0A61-A17428B7E23E}"/>
              </a:ext>
            </a:extLst>
          </p:cNvPr>
          <p:cNvGrpSpPr/>
          <p:nvPr/>
        </p:nvGrpSpPr>
        <p:grpSpPr>
          <a:xfrm>
            <a:off x="7639665" y="4203289"/>
            <a:ext cx="4721594" cy="2620979"/>
            <a:chOff x="4292445" y="4431890"/>
            <a:chExt cx="3842148" cy="2374490"/>
          </a:xfrm>
        </p:grpSpPr>
        <p:pic>
          <p:nvPicPr>
            <p:cNvPr id="1030" name="Picture 6">
              <a:extLst>
                <a:ext uri="{FF2B5EF4-FFF2-40B4-BE49-F238E27FC236}">
                  <a16:creationId xmlns:a16="http://schemas.microsoft.com/office/drawing/2014/main" id="{46EEED67-67E8-D295-022E-DEB5FEA49A4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68" t="30323" r="61445" b="50000"/>
            <a:stretch/>
          </p:blipFill>
          <p:spPr bwMode="auto">
            <a:xfrm>
              <a:off x="4292445" y="4431890"/>
              <a:ext cx="3842148" cy="23744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4A70C321-6FC0-21F1-7611-FD467233250E}"/>
                </a:ext>
              </a:extLst>
            </p:cNvPr>
            <p:cNvSpPr txBox="1"/>
            <p:nvPr/>
          </p:nvSpPr>
          <p:spPr>
            <a:xfrm>
              <a:off x="4597564" y="4857103"/>
              <a:ext cx="2097198" cy="7295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dirty="0">
                  <a:solidFill>
                    <a:schemeClr val="accent2">
                      <a:lumMod val="50000"/>
                    </a:schemeClr>
                  </a:solidFill>
                  <a:latin typeface="Bahnschrift SemiLight Condensed" panose="020B0502040204020203" pitchFamily="34" charset="0"/>
                </a:rPr>
                <a:t>Имя существительное</a:t>
              </a:r>
            </a:p>
          </p:txBody>
        </p:sp>
      </p:grpSp>
      <p:grpSp>
        <p:nvGrpSpPr>
          <p:cNvPr id="9" name="Группа 8">
            <a:extLst>
              <a:ext uri="{FF2B5EF4-FFF2-40B4-BE49-F238E27FC236}">
                <a16:creationId xmlns:a16="http://schemas.microsoft.com/office/drawing/2014/main" id="{B78CEBE7-096E-08AB-A431-0DA0BACE70C2}"/>
              </a:ext>
            </a:extLst>
          </p:cNvPr>
          <p:cNvGrpSpPr/>
          <p:nvPr/>
        </p:nvGrpSpPr>
        <p:grpSpPr>
          <a:xfrm>
            <a:off x="1936363" y="4645742"/>
            <a:ext cx="3815508" cy="2808545"/>
            <a:chOff x="8450726" y="4481801"/>
            <a:chExt cx="3287075" cy="2376198"/>
          </a:xfrm>
        </p:grpSpPr>
        <p:pic>
          <p:nvPicPr>
            <p:cNvPr id="1028" name="Picture 4">
              <a:extLst>
                <a:ext uri="{FF2B5EF4-FFF2-40B4-BE49-F238E27FC236}">
                  <a16:creationId xmlns:a16="http://schemas.microsoft.com/office/drawing/2014/main" id="{F640CE20-B43B-6E77-96A6-E09714D30C4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04" t="5377" r="57741" b="68817"/>
            <a:stretch/>
          </p:blipFill>
          <p:spPr bwMode="auto">
            <a:xfrm>
              <a:off x="8450726" y="4481801"/>
              <a:ext cx="3287075" cy="23761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FDB7D1A0-5B1D-C14C-5A36-24D3A159F4AA}"/>
                </a:ext>
              </a:extLst>
            </p:cNvPr>
            <p:cNvSpPr txBox="1"/>
            <p:nvPr/>
          </p:nvSpPr>
          <p:spPr>
            <a:xfrm>
              <a:off x="9000623" y="4813574"/>
              <a:ext cx="2097198" cy="8694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dirty="0">
                  <a:solidFill>
                    <a:schemeClr val="accent2">
                      <a:lumMod val="50000"/>
                    </a:schemeClr>
                  </a:solidFill>
                  <a:latin typeface="Bahnschrift SemiLight Condensed" panose="020B0502040204020203" pitchFamily="34" charset="0"/>
                </a:rPr>
                <a:t>Имя прилагательное</a:t>
              </a:r>
            </a:p>
          </p:txBody>
        </p:sp>
      </p:grpSp>
      <p:grpSp>
        <p:nvGrpSpPr>
          <p:cNvPr id="7" name="Группа 6">
            <a:extLst>
              <a:ext uri="{FF2B5EF4-FFF2-40B4-BE49-F238E27FC236}">
                <a16:creationId xmlns:a16="http://schemas.microsoft.com/office/drawing/2014/main" id="{01F7AE01-102A-8926-7275-1B69FDBFB7E3}"/>
              </a:ext>
            </a:extLst>
          </p:cNvPr>
          <p:cNvGrpSpPr/>
          <p:nvPr/>
        </p:nvGrpSpPr>
        <p:grpSpPr>
          <a:xfrm>
            <a:off x="6872749" y="-19333"/>
            <a:ext cx="3952567" cy="2338119"/>
            <a:chOff x="440429" y="4065411"/>
            <a:chExt cx="3919341" cy="1946788"/>
          </a:xfrm>
        </p:grpSpPr>
        <p:pic>
          <p:nvPicPr>
            <p:cNvPr id="1032" name="Picture 8">
              <a:extLst>
                <a:ext uri="{FF2B5EF4-FFF2-40B4-BE49-F238E27FC236}">
                  <a16:creationId xmlns:a16="http://schemas.microsoft.com/office/drawing/2014/main" id="{AA653D2A-C7F8-2E57-53B4-70D10623540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30" t="72015" r="63379" b="12999"/>
            <a:stretch/>
          </p:blipFill>
          <p:spPr bwMode="auto">
            <a:xfrm>
              <a:off x="440429" y="4065411"/>
              <a:ext cx="3919341" cy="19467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F2C92422-7524-A15B-2C33-AC455DD4D851}"/>
                </a:ext>
              </a:extLst>
            </p:cNvPr>
            <p:cNvSpPr txBox="1"/>
            <p:nvPr/>
          </p:nvSpPr>
          <p:spPr>
            <a:xfrm>
              <a:off x="1424321" y="4913494"/>
              <a:ext cx="2097198" cy="4148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dirty="0">
                  <a:solidFill>
                    <a:schemeClr val="accent2">
                      <a:lumMod val="50000"/>
                    </a:schemeClr>
                  </a:solidFill>
                  <a:latin typeface="Bahnschrift SemiLight Condensed" panose="020B0502040204020203" pitchFamily="34" charset="0"/>
                </a:rPr>
                <a:t>Глагол</a:t>
              </a:r>
            </a:p>
          </p:txBody>
        </p:sp>
      </p:grpSp>
      <p:pic>
        <p:nvPicPr>
          <p:cNvPr id="1034" name="Picture 10">
            <a:extLst>
              <a:ext uri="{FF2B5EF4-FFF2-40B4-BE49-F238E27FC236}">
                <a16:creationId xmlns:a16="http://schemas.microsoft.com/office/drawing/2014/main" id="{777213DC-B3DA-C79A-A501-1D91732E062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523" t="70558" r="3333" b="10690"/>
          <a:stretch/>
        </p:blipFill>
        <p:spPr bwMode="auto">
          <a:xfrm rot="2440659">
            <a:off x="455471" y="-512356"/>
            <a:ext cx="4857451" cy="391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29A0F08-728C-9112-37F6-D9487F67ED4E}"/>
              </a:ext>
            </a:extLst>
          </p:cNvPr>
          <p:cNvSpPr txBox="1"/>
          <p:nvPr/>
        </p:nvSpPr>
        <p:spPr>
          <a:xfrm rot="20254140">
            <a:off x="3079756" y="1497414"/>
            <a:ext cx="19383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solidFill>
                  <a:schemeClr val="accent2">
                    <a:lumMod val="50000"/>
                  </a:schemeClr>
                </a:solidFill>
                <a:latin typeface="Impact" panose="020B0806030902050204" pitchFamily="34" charset="0"/>
              </a:rPr>
              <a:t>ПРИЗНАКИ</a:t>
            </a:r>
          </a:p>
        </p:txBody>
      </p:sp>
      <p:pic>
        <p:nvPicPr>
          <p:cNvPr id="1036" name="Picture 12">
            <a:extLst>
              <a:ext uri="{FF2B5EF4-FFF2-40B4-BE49-F238E27FC236}">
                <a16:creationId xmlns:a16="http://schemas.microsoft.com/office/drawing/2014/main" id="{9A43800C-442B-E950-7449-9519B33A3C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0462" y="122921"/>
            <a:ext cx="3023419" cy="3023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2">
            <a:extLst>
              <a:ext uri="{FF2B5EF4-FFF2-40B4-BE49-F238E27FC236}">
                <a16:creationId xmlns:a16="http://schemas.microsoft.com/office/drawing/2014/main" id="{43EC0F37-3ABE-CA5A-92E3-C2C66A00DC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7907" y="3790995"/>
            <a:ext cx="3023419" cy="3023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>
            <a:extLst>
              <a:ext uri="{FF2B5EF4-FFF2-40B4-BE49-F238E27FC236}">
                <a16:creationId xmlns:a16="http://schemas.microsoft.com/office/drawing/2014/main" id="{18FC9011-B40A-121C-9C39-D3D05B91166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11" t="39254" r="23467" b="38346"/>
          <a:stretch/>
        </p:blipFill>
        <p:spPr bwMode="auto">
          <a:xfrm>
            <a:off x="5276721" y="2576671"/>
            <a:ext cx="3087329" cy="1280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55042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>
            <a:extLst>
              <a:ext uri="{FF2B5EF4-FFF2-40B4-BE49-F238E27FC236}">
                <a16:creationId xmlns:a16="http://schemas.microsoft.com/office/drawing/2014/main" id="{C1B7DEFE-3FF2-2307-0A61-A17428B7E23E}"/>
              </a:ext>
            </a:extLst>
          </p:cNvPr>
          <p:cNvGrpSpPr/>
          <p:nvPr/>
        </p:nvGrpSpPr>
        <p:grpSpPr>
          <a:xfrm>
            <a:off x="4763730" y="3711661"/>
            <a:ext cx="8234208" cy="3313686"/>
            <a:chOff x="4604721" y="4543634"/>
            <a:chExt cx="3842148" cy="2374490"/>
          </a:xfrm>
        </p:grpSpPr>
        <p:pic>
          <p:nvPicPr>
            <p:cNvPr id="1030" name="Picture 6">
              <a:extLst>
                <a:ext uri="{FF2B5EF4-FFF2-40B4-BE49-F238E27FC236}">
                  <a16:creationId xmlns:a16="http://schemas.microsoft.com/office/drawing/2014/main" id="{46EEED67-67E8-D295-022E-DEB5FEA49A4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68" t="30323" r="61445" b="50000"/>
            <a:stretch/>
          </p:blipFill>
          <p:spPr bwMode="auto">
            <a:xfrm>
              <a:off x="4604721" y="4543634"/>
              <a:ext cx="3842148" cy="23744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4A70C321-6FC0-21F1-7611-FD467233250E}"/>
                </a:ext>
              </a:extLst>
            </p:cNvPr>
            <p:cNvSpPr txBox="1"/>
            <p:nvPr/>
          </p:nvSpPr>
          <p:spPr>
            <a:xfrm>
              <a:off x="4879480" y="4975988"/>
              <a:ext cx="2097198" cy="14367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5400" dirty="0">
                  <a:solidFill>
                    <a:schemeClr val="accent2">
                      <a:lumMod val="50000"/>
                    </a:schemeClr>
                  </a:solidFill>
                  <a:latin typeface="Bahnschrift SemiLight Condensed" panose="020B0502040204020203" pitchFamily="34" charset="0"/>
                </a:rPr>
                <a:t>Имя существительное</a:t>
              </a:r>
            </a:p>
          </p:txBody>
        </p:sp>
      </p:grpSp>
      <p:grpSp>
        <p:nvGrpSpPr>
          <p:cNvPr id="9" name="Группа 8">
            <a:extLst>
              <a:ext uri="{FF2B5EF4-FFF2-40B4-BE49-F238E27FC236}">
                <a16:creationId xmlns:a16="http://schemas.microsoft.com/office/drawing/2014/main" id="{B78CEBE7-096E-08AB-A431-0DA0BACE70C2}"/>
              </a:ext>
            </a:extLst>
          </p:cNvPr>
          <p:cNvGrpSpPr/>
          <p:nvPr/>
        </p:nvGrpSpPr>
        <p:grpSpPr>
          <a:xfrm>
            <a:off x="1921614" y="5560142"/>
            <a:ext cx="2591392" cy="1398837"/>
            <a:chOff x="8450726" y="4481801"/>
            <a:chExt cx="3287075" cy="2376198"/>
          </a:xfrm>
        </p:grpSpPr>
        <p:pic>
          <p:nvPicPr>
            <p:cNvPr id="1028" name="Picture 4">
              <a:extLst>
                <a:ext uri="{FF2B5EF4-FFF2-40B4-BE49-F238E27FC236}">
                  <a16:creationId xmlns:a16="http://schemas.microsoft.com/office/drawing/2014/main" id="{F640CE20-B43B-6E77-96A6-E09714D30C4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04" t="5377" r="57741" b="68817"/>
            <a:stretch/>
          </p:blipFill>
          <p:spPr bwMode="auto">
            <a:xfrm>
              <a:off x="8450726" y="4481801"/>
              <a:ext cx="3287075" cy="23761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FDB7D1A0-5B1D-C14C-5A36-24D3A159F4AA}"/>
                </a:ext>
              </a:extLst>
            </p:cNvPr>
            <p:cNvSpPr txBox="1"/>
            <p:nvPr/>
          </p:nvSpPr>
          <p:spPr>
            <a:xfrm>
              <a:off x="9045664" y="4481801"/>
              <a:ext cx="2097198" cy="9617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dirty="0">
                  <a:solidFill>
                    <a:schemeClr val="accent2">
                      <a:lumMod val="50000"/>
                    </a:schemeClr>
                  </a:solidFill>
                  <a:latin typeface="Bahnschrift SemiLight Condensed" panose="020B0502040204020203" pitchFamily="34" charset="0"/>
                </a:rPr>
                <a:t>Имя прилагательное</a:t>
              </a:r>
            </a:p>
          </p:txBody>
        </p:sp>
      </p:grpSp>
      <p:grpSp>
        <p:nvGrpSpPr>
          <p:cNvPr id="7" name="Группа 6">
            <a:extLst>
              <a:ext uri="{FF2B5EF4-FFF2-40B4-BE49-F238E27FC236}">
                <a16:creationId xmlns:a16="http://schemas.microsoft.com/office/drawing/2014/main" id="{01F7AE01-102A-8926-7275-1B69FDBFB7E3}"/>
              </a:ext>
            </a:extLst>
          </p:cNvPr>
          <p:cNvGrpSpPr/>
          <p:nvPr/>
        </p:nvGrpSpPr>
        <p:grpSpPr>
          <a:xfrm>
            <a:off x="8804787" y="0"/>
            <a:ext cx="2168013" cy="973394"/>
            <a:chOff x="440429" y="4065411"/>
            <a:chExt cx="3919341" cy="1946788"/>
          </a:xfrm>
        </p:grpSpPr>
        <p:pic>
          <p:nvPicPr>
            <p:cNvPr id="1032" name="Picture 8">
              <a:extLst>
                <a:ext uri="{FF2B5EF4-FFF2-40B4-BE49-F238E27FC236}">
                  <a16:creationId xmlns:a16="http://schemas.microsoft.com/office/drawing/2014/main" id="{AA653D2A-C7F8-2E57-53B4-70D10623540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30" t="72015" r="63379" b="12999"/>
            <a:stretch/>
          </p:blipFill>
          <p:spPr bwMode="auto">
            <a:xfrm>
              <a:off x="440429" y="4065411"/>
              <a:ext cx="3919341" cy="19467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F2C92422-7524-A15B-2C33-AC455DD4D851}"/>
                </a:ext>
              </a:extLst>
            </p:cNvPr>
            <p:cNvSpPr txBox="1"/>
            <p:nvPr/>
          </p:nvSpPr>
          <p:spPr>
            <a:xfrm>
              <a:off x="1424320" y="4913494"/>
              <a:ext cx="2097197" cy="4967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dirty="0">
                  <a:solidFill>
                    <a:schemeClr val="accent2">
                      <a:lumMod val="50000"/>
                    </a:schemeClr>
                  </a:solidFill>
                  <a:latin typeface="Bahnschrift SemiLight Condensed" panose="020B0502040204020203" pitchFamily="34" charset="0"/>
                </a:rPr>
                <a:t>Глагол</a:t>
              </a:r>
              <a:endParaRPr lang="ru-RU" sz="3200" dirty="0">
                <a:solidFill>
                  <a:schemeClr val="accent2">
                    <a:lumMod val="50000"/>
                  </a:schemeClr>
                </a:solidFill>
                <a:latin typeface="Bahnschrift SemiLight Condensed" panose="020B0502040204020203" pitchFamily="34" charset="0"/>
              </a:endParaRPr>
            </a:p>
          </p:txBody>
        </p:sp>
      </p:grpSp>
      <p:pic>
        <p:nvPicPr>
          <p:cNvPr id="1036" name="Picture 12">
            <a:extLst>
              <a:ext uri="{FF2B5EF4-FFF2-40B4-BE49-F238E27FC236}">
                <a16:creationId xmlns:a16="http://schemas.microsoft.com/office/drawing/2014/main" id="{9A43800C-442B-E950-7449-9519B33A3C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0462" y="122921"/>
            <a:ext cx="3023419" cy="3023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2">
            <a:extLst>
              <a:ext uri="{FF2B5EF4-FFF2-40B4-BE49-F238E27FC236}">
                <a16:creationId xmlns:a16="http://schemas.microsoft.com/office/drawing/2014/main" id="{43EC0F37-3ABE-CA5A-92E3-C2C66A00DC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7907" y="3790995"/>
            <a:ext cx="3023419" cy="3023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6AF64AF8-EB65-D336-49B7-F372A2461C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1633" y="973393"/>
            <a:ext cx="10841168" cy="1905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702150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>
            <a:extLst>
              <a:ext uri="{FF2B5EF4-FFF2-40B4-BE49-F238E27FC236}">
                <a16:creationId xmlns:a16="http://schemas.microsoft.com/office/drawing/2014/main" id="{C1B7DEFE-3FF2-2307-0A61-A17428B7E23E}"/>
              </a:ext>
            </a:extLst>
          </p:cNvPr>
          <p:cNvGrpSpPr/>
          <p:nvPr/>
        </p:nvGrpSpPr>
        <p:grpSpPr>
          <a:xfrm>
            <a:off x="9061325" y="5279003"/>
            <a:ext cx="3367241" cy="1642186"/>
            <a:chOff x="4604721" y="4543634"/>
            <a:chExt cx="3842148" cy="2374490"/>
          </a:xfrm>
        </p:grpSpPr>
        <p:pic>
          <p:nvPicPr>
            <p:cNvPr id="1030" name="Picture 6">
              <a:extLst>
                <a:ext uri="{FF2B5EF4-FFF2-40B4-BE49-F238E27FC236}">
                  <a16:creationId xmlns:a16="http://schemas.microsoft.com/office/drawing/2014/main" id="{46EEED67-67E8-D295-022E-DEB5FEA49A4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68" t="30323" r="61445" b="50000"/>
            <a:stretch/>
          </p:blipFill>
          <p:spPr bwMode="auto">
            <a:xfrm>
              <a:off x="4604721" y="4543634"/>
              <a:ext cx="3842148" cy="23744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4A70C321-6FC0-21F1-7611-FD467233250E}"/>
                </a:ext>
              </a:extLst>
            </p:cNvPr>
            <p:cNvSpPr txBox="1"/>
            <p:nvPr/>
          </p:nvSpPr>
          <p:spPr>
            <a:xfrm>
              <a:off x="4879481" y="4975988"/>
              <a:ext cx="2097198" cy="1023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dirty="0">
                  <a:solidFill>
                    <a:schemeClr val="accent2">
                      <a:lumMod val="50000"/>
                    </a:schemeClr>
                  </a:solidFill>
                  <a:latin typeface="Bahnschrift SemiLight Condensed" panose="020B0502040204020203" pitchFamily="34" charset="0"/>
                </a:rPr>
                <a:t>Имя существительное</a:t>
              </a:r>
            </a:p>
          </p:txBody>
        </p:sp>
      </p:grpSp>
      <p:grpSp>
        <p:nvGrpSpPr>
          <p:cNvPr id="9" name="Группа 8">
            <a:extLst>
              <a:ext uri="{FF2B5EF4-FFF2-40B4-BE49-F238E27FC236}">
                <a16:creationId xmlns:a16="http://schemas.microsoft.com/office/drawing/2014/main" id="{B78CEBE7-096E-08AB-A431-0DA0BACE70C2}"/>
              </a:ext>
            </a:extLst>
          </p:cNvPr>
          <p:cNvGrpSpPr/>
          <p:nvPr/>
        </p:nvGrpSpPr>
        <p:grpSpPr>
          <a:xfrm>
            <a:off x="1921613" y="4527756"/>
            <a:ext cx="6883173" cy="2431224"/>
            <a:chOff x="8450726" y="4481801"/>
            <a:chExt cx="3287075" cy="2376198"/>
          </a:xfrm>
        </p:grpSpPr>
        <p:pic>
          <p:nvPicPr>
            <p:cNvPr id="1028" name="Picture 4">
              <a:extLst>
                <a:ext uri="{FF2B5EF4-FFF2-40B4-BE49-F238E27FC236}">
                  <a16:creationId xmlns:a16="http://schemas.microsoft.com/office/drawing/2014/main" id="{F640CE20-B43B-6E77-96A6-E09714D30C4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04" t="5377" r="57741" b="68817"/>
            <a:stretch/>
          </p:blipFill>
          <p:spPr bwMode="auto">
            <a:xfrm>
              <a:off x="8450726" y="4481801"/>
              <a:ext cx="3287075" cy="23761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FDB7D1A0-5B1D-C14C-5A36-24D3A159F4AA}"/>
                </a:ext>
              </a:extLst>
            </p:cNvPr>
            <p:cNvSpPr txBox="1"/>
            <p:nvPr/>
          </p:nvSpPr>
          <p:spPr>
            <a:xfrm>
              <a:off x="8986537" y="4650981"/>
              <a:ext cx="2097198" cy="17146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5400" dirty="0">
                  <a:solidFill>
                    <a:schemeClr val="accent2">
                      <a:lumMod val="50000"/>
                    </a:schemeClr>
                  </a:solidFill>
                  <a:latin typeface="Bahnschrift SemiLight Condensed" panose="020B0502040204020203" pitchFamily="34" charset="0"/>
                </a:rPr>
                <a:t>Имя прилагательное</a:t>
              </a:r>
            </a:p>
          </p:txBody>
        </p:sp>
      </p:grpSp>
      <p:grpSp>
        <p:nvGrpSpPr>
          <p:cNvPr id="7" name="Группа 6">
            <a:extLst>
              <a:ext uri="{FF2B5EF4-FFF2-40B4-BE49-F238E27FC236}">
                <a16:creationId xmlns:a16="http://schemas.microsoft.com/office/drawing/2014/main" id="{01F7AE01-102A-8926-7275-1B69FDBFB7E3}"/>
              </a:ext>
            </a:extLst>
          </p:cNvPr>
          <p:cNvGrpSpPr/>
          <p:nvPr/>
        </p:nvGrpSpPr>
        <p:grpSpPr>
          <a:xfrm>
            <a:off x="8804787" y="0"/>
            <a:ext cx="2168013" cy="973394"/>
            <a:chOff x="440429" y="4065411"/>
            <a:chExt cx="3919341" cy="1946788"/>
          </a:xfrm>
        </p:grpSpPr>
        <p:pic>
          <p:nvPicPr>
            <p:cNvPr id="1032" name="Picture 8">
              <a:extLst>
                <a:ext uri="{FF2B5EF4-FFF2-40B4-BE49-F238E27FC236}">
                  <a16:creationId xmlns:a16="http://schemas.microsoft.com/office/drawing/2014/main" id="{AA653D2A-C7F8-2E57-53B4-70D10623540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30" t="72015" r="63379" b="12999"/>
            <a:stretch/>
          </p:blipFill>
          <p:spPr bwMode="auto">
            <a:xfrm>
              <a:off x="440429" y="4065411"/>
              <a:ext cx="3919341" cy="19467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F2C92422-7524-A15B-2C33-AC455DD4D851}"/>
                </a:ext>
              </a:extLst>
            </p:cNvPr>
            <p:cNvSpPr txBox="1"/>
            <p:nvPr/>
          </p:nvSpPr>
          <p:spPr>
            <a:xfrm>
              <a:off x="1424320" y="4913494"/>
              <a:ext cx="2097197" cy="4967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dirty="0">
                  <a:solidFill>
                    <a:schemeClr val="accent2">
                      <a:lumMod val="50000"/>
                    </a:schemeClr>
                  </a:solidFill>
                  <a:latin typeface="Bahnschrift SemiLight Condensed" panose="020B0502040204020203" pitchFamily="34" charset="0"/>
                </a:rPr>
                <a:t>Глагол</a:t>
              </a:r>
              <a:endParaRPr lang="ru-RU" sz="3200" dirty="0">
                <a:solidFill>
                  <a:schemeClr val="accent2">
                    <a:lumMod val="50000"/>
                  </a:schemeClr>
                </a:solidFill>
                <a:latin typeface="Bahnschrift SemiLight Condensed" panose="020B0502040204020203" pitchFamily="34" charset="0"/>
              </a:endParaRPr>
            </a:p>
          </p:txBody>
        </p:sp>
      </p:grpSp>
      <p:pic>
        <p:nvPicPr>
          <p:cNvPr id="1036" name="Picture 12">
            <a:extLst>
              <a:ext uri="{FF2B5EF4-FFF2-40B4-BE49-F238E27FC236}">
                <a16:creationId xmlns:a16="http://schemas.microsoft.com/office/drawing/2014/main" id="{9A43800C-442B-E950-7449-9519B33A3C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0462" y="122921"/>
            <a:ext cx="3023419" cy="3023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2">
            <a:extLst>
              <a:ext uri="{FF2B5EF4-FFF2-40B4-BE49-F238E27FC236}">
                <a16:creationId xmlns:a16="http://schemas.microsoft.com/office/drawing/2014/main" id="{43EC0F37-3ABE-CA5A-92E3-C2C66A00DC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7907" y="3790995"/>
            <a:ext cx="3023419" cy="3023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22672417-F4DE-8D80-AA26-E860F49F92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048188"/>
            <a:ext cx="11090223" cy="2018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093950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>
            <a:extLst>
              <a:ext uri="{FF2B5EF4-FFF2-40B4-BE49-F238E27FC236}">
                <a16:creationId xmlns:a16="http://schemas.microsoft.com/office/drawing/2014/main" id="{C1B7DEFE-3FF2-2307-0A61-A17428B7E23E}"/>
              </a:ext>
            </a:extLst>
          </p:cNvPr>
          <p:cNvGrpSpPr/>
          <p:nvPr/>
        </p:nvGrpSpPr>
        <p:grpSpPr>
          <a:xfrm>
            <a:off x="9061325" y="5279003"/>
            <a:ext cx="3367241" cy="1642186"/>
            <a:chOff x="4604721" y="4543634"/>
            <a:chExt cx="3842148" cy="2374490"/>
          </a:xfrm>
        </p:grpSpPr>
        <p:pic>
          <p:nvPicPr>
            <p:cNvPr id="1030" name="Picture 6">
              <a:extLst>
                <a:ext uri="{FF2B5EF4-FFF2-40B4-BE49-F238E27FC236}">
                  <a16:creationId xmlns:a16="http://schemas.microsoft.com/office/drawing/2014/main" id="{46EEED67-67E8-D295-022E-DEB5FEA49A4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68" t="30323" r="61445" b="50000"/>
            <a:stretch/>
          </p:blipFill>
          <p:spPr bwMode="auto">
            <a:xfrm>
              <a:off x="4604721" y="4543634"/>
              <a:ext cx="3842148" cy="23744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4A70C321-6FC0-21F1-7611-FD467233250E}"/>
                </a:ext>
              </a:extLst>
            </p:cNvPr>
            <p:cNvSpPr txBox="1"/>
            <p:nvPr/>
          </p:nvSpPr>
          <p:spPr>
            <a:xfrm>
              <a:off x="4879481" y="4975988"/>
              <a:ext cx="2097198" cy="1023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dirty="0">
                  <a:solidFill>
                    <a:schemeClr val="accent2">
                      <a:lumMod val="50000"/>
                    </a:schemeClr>
                  </a:solidFill>
                  <a:latin typeface="Bahnschrift SemiLight Condensed" panose="020B0502040204020203" pitchFamily="34" charset="0"/>
                </a:rPr>
                <a:t>Имя существительное</a:t>
              </a:r>
            </a:p>
          </p:txBody>
        </p:sp>
      </p:grpSp>
      <p:grpSp>
        <p:nvGrpSpPr>
          <p:cNvPr id="9" name="Группа 8">
            <a:extLst>
              <a:ext uri="{FF2B5EF4-FFF2-40B4-BE49-F238E27FC236}">
                <a16:creationId xmlns:a16="http://schemas.microsoft.com/office/drawing/2014/main" id="{B78CEBE7-096E-08AB-A431-0DA0BACE70C2}"/>
              </a:ext>
            </a:extLst>
          </p:cNvPr>
          <p:cNvGrpSpPr/>
          <p:nvPr/>
        </p:nvGrpSpPr>
        <p:grpSpPr>
          <a:xfrm>
            <a:off x="1921613" y="5884606"/>
            <a:ext cx="2665135" cy="1074374"/>
            <a:chOff x="8450726" y="4481801"/>
            <a:chExt cx="3287075" cy="2376198"/>
          </a:xfrm>
        </p:grpSpPr>
        <p:pic>
          <p:nvPicPr>
            <p:cNvPr id="1028" name="Picture 4">
              <a:extLst>
                <a:ext uri="{FF2B5EF4-FFF2-40B4-BE49-F238E27FC236}">
                  <a16:creationId xmlns:a16="http://schemas.microsoft.com/office/drawing/2014/main" id="{F640CE20-B43B-6E77-96A6-E09714D30C4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04" t="5377" r="57741" b="68817"/>
            <a:stretch/>
          </p:blipFill>
          <p:spPr bwMode="auto">
            <a:xfrm>
              <a:off x="8450726" y="4481801"/>
              <a:ext cx="3287075" cy="23761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FDB7D1A0-5B1D-C14C-5A36-24D3A159F4AA}"/>
                </a:ext>
              </a:extLst>
            </p:cNvPr>
            <p:cNvSpPr txBox="1"/>
            <p:nvPr/>
          </p:nvSpPr>
          <p:spPr>
            <a:xfrm>
              <a:off x="8986536" y="4650981"/>
              <a:ext cx="2097198" cy="15656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dirty="0">
                  <a:solidFill>
                    <a:schemeClr val="accent2">
                      <a:lumMod val="50000"/>
                    </a:schemeClr>
                  </a:solidFill>
                  <a:latin typeface="Bahnschrift SemiLight Condensed" panose="020B0502040204020203" pitchFamily="34" charset="0"/>
                </a:rPr>
                <a:t>Имя прилагательное</a:t>
              </a:r>
            </a:p>
          </p:txBody>
        </p:sp>
      </p:grp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0EC1A56-E513-FE8D-E2AA-AC3DF08095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7135" y="2492476"/>
            <a:ext cx="10963286" cy="1976951"/>
          </a:xfrm>
          <a:prstGeom prst="rect">
            <a:avLst/>
          </a:prstGeom>
        </p:spPr>
      </p:pic>
      <p:grpSp>
        <p:nvGrpSpPr>
          <p:cNvPr id="7" name="Группа 6">
            <a:extLst>
              <a:ext uri="{FF2B5EF4-FFF2-40B4-BE49-F238E27FC236}">
                <a16:creationId xmlns:a16="http://schemas.microsoft.com/office/drawing/2014/main" id="{01F7AE01-102A-8926-7275-1B69FDBFB7E3}"/>
              </a:ext>
            </a:extLst>
          </p:cNvPr>
          <p:cNvGrpSpPr/>
          <p:nvPr/>
        </p:nvGrpSpPr>
        <p:grpSpPr>
          <a:xfrm>
            <a:off x="5442155" y="-1"/>
            <a:ext cx="5530646" cy="3023419"/>
            <a:chOff x="440429" y="4065411"/>
            <a:chExt cx="3919341" cy="1946788"/>
          </a:xfrm>
        </p:grpSpPr>
        <p:pic>
          <p:nvPicPr>
            <p:cNvPr id="1032" name="Picture 8">
              <a:extLst>
                <a:ext uri="{FF2B5EF4-FFF2-40B4-BE49-F238E27FC236}">
                  <a16:creationId xmlns:a16="http://schemas.microsoft.com/office/drawing/2014/main" id="{AA653D2A-C7F8-2E57-53B4-70D10623540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30" t="72015" r="63379" b="12999"/>
            <a:stretch/>
          </p:blipFill>
          <p:spPr bwMode="auto">
            <a:xfrm>
              <a:off x="440429" y="4065411"/>
              <a:ext cx="3919341" cy="19467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F2C92422-7524-A15B-2C33-AC455DD4D851}"/>
                </a:ext>
              </a:extLst>
            </p:cNvPr>
            <p:cNvSpPr txBox="1"/>
            <p:nvPr/>
          </p:nvSpPr>
          <p:spPr>
            <a:xfrm>
              <a:off x="1351501" y="4786781"/>
              <a:ext cx="2097197" cy="7211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5400" dirty="0">
                  <a:solidFill>
                    <a:schemeClr val="accent2">
                      <a:lumMod val="50000"/>
                    </a:schemeClr>
                  </a:solidFill>
                  <a:latin typeface="Bahnschrift SemiLight Condensed" panose="020B0502040204020203" pitchFamily="34" charset="0"/>
                </a:rPr>
                <a:t>Глагол</a:t>
              </a:r>
            </a:p>
          </p:txBody>
        </p:sp>
      </p:grpSp>
      <p:pic>
        <p:nvPicPr>
          <p:cNvPr id="12" name="Picture 12">
            <a:extLst>
              <a:ext uri="{FF2B5EF4-FFF2-40B4-BE49-F238E27FC236}">
                <a16:creationId xmlns:a16="http://schemas.microsoft.com/office/drawing/2014/main" id="{43EC0F37-3ABE-CA5A-92E3-C2C66A00DC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7907" y="3790995"/>
            <a:ext cx="3023419" cy="3023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>
            <a:extLst>
              <a:ext uri="{FF2B5EF4-FFF2-40B4-BE49-F238E27FC236}">
                <a16:creationId xmlns:a16="http://schemas.microsoft.com/office/drawing/2014/main" id="{9A43800C-442B-E950-7449-9519B33A3C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0462" y="122921"/>
            <a:ext cx="3023419" cy="3023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093899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>
            <a:extLst>
              <a:ext uri="{FF2B5EF4-FFF2-40B4-BE49-F238E27FC236}">
                <a16:creationId xmlns:a16="http://schemas.microsoft.com/office/drawing/2014/main" id="{C1B7DEFE-3FF2-2307-0A61-A17428B7E23E}"/>
              </a:ext>
            </a:extLst>
          </p:cNvPr>
          <p:cNvGrpSpPr/>
          <p:nvPr/>
        </p:nvGrpSpPr>
        <p:grpSpPr>
          <a:xfrm>
            <a:off x="9061325" y="5279003"/>
            <a:ext cx="3367241" cy="1642186"/>
            <a:chOff x="4604721" y="4543634"/>
            <a:chExt cx="3842148" cy="2374490"/>
          </a:xfrm>
        </p:grpSpPr>
        <p:pic>
          <p:nvPicPr>
            <p:cNvPr id="1030" name="Picture 6">
              <a:extLst>
                <a:ext uri="{FF2B5EF4-FFF2-40B4-BE49-F238E27FC236}">
                  <a16:creationId xmlns:a16="http://schemas.microsoft.com/office/drawing/2014/main" id="{46EEED67-67E8-D295-022E-DEB5FEA49A4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68" t="30323" r="61445" b="50000"/>
            <a:stretch/>
          </p:blipFill>
          <p:spPr bwMode="auto">
            <a:xfrm>
              <a:off x="4604721" y="4543634"/>
              <a:ext cx="3842148" cy="23744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4A70C321-6FC0-21F1-7611-FD467233250E}"/>
                </a:ext>
              </a:extLst>
            </p:cNvPr>
            <p:cNvSpPr txBox="1"/>
            <p:nvPr/>
          </p:nvSpPr>
          <p:spPr>
            <a:xfrm>
              <a:off x="4879481" y="4975988"/>
              <a:ext cx="2097198" cy="1023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dirty="0">
                  <a:solidFill>
                    <a:schemeClr val="accent2">
                      <a:lumMod val="50000"/>
                    </a:schemeClr>
                  </a:solidFill>
                  <a:latin typeface="Bahnschrift SemiLight Condensed" panose="020B0502040204020203" pitchFamily="34" charset="0"/>
                </a:rPr>
                <a:t>Имя существительное</a:t>
              </a:r>
            </a:p>
          </p:txBody>
        </p:sp>
      </p:grpSp>
      <p:grpSp>
        <p:nvGrpSpPr>
          <p:cNvPr id="9" name="Группа 8">
            <a:extLst>
              <a:ext uri="{FF2B5EF4-FFF2-40B4-BE49-F238E27FC236}">
                <a16:creationId xmlns:a16="http://schemas.microsoft.com/office/drawing/2014/main" id="{B78CEBE7-096E-08AB-A431-0DA0BACE70C2}"/>
              </a:ext>
            </a:extLst>
          </p:cNvPr>
          <p:cNvGrpSpPr/>
          <p:nvPr/>
        </p:nvGrpSpPr>
        <p:grpSpPr>
          <a:xfrm>
            <a:off x="1921613" y="5884606"/>
            <a:ext cx="2665135" cy="1074374"/>
            <a:chOff x="8450726" y="4481801"/>
            <a:chExt cx="3287075" cy="2376198"/>
          </a:xfrm>
        </p:grpSpPr>
        <p:pic>
          <p:nvPicPr>
            <p:cNvPr id="1028" name="Picture 4">
              <a:extLst>
                <a:ext uri="{FF2B5EF4-FFF2-40B4-BE49-F238E27FC236}">
                  <a16:creationId xmlns:a16="http://schemas.microsoft.com/office/drawing/2014/main" id="{F640CE20-B43B-6E77-96A6-E09714D30C4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04" t="5377" r="57741" b="68817"/>
            <a:stretch/>
          </p:blipFill>
          <p:spPr bwMode="auto">
            <a:xfrm>
              <a:off x="8450726" y="4481801"/>
              <a:ext cx="3287075" cy="23761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FDB7D1A0-5B1D-C14C-5A36-24D3A159F4AA}"/>
                </a:ext>
              </a:extLst>
            </p:cNvPr>
            <p:cNvSpPr txBox="1"/>
            <p:nvPr/>
          </p:nvSpPr>
          <p:spPr>
            <a:xfrm>
              <a:off x="8986536" y="4650981"/>
              <a:ext cx="2097198" cy="15656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dirty="0">
                  <a:solidFill>
                    <a:schemeClr val="accent2">
                      <a:lumMod val="50000"/>
                    </a:schemeClr>
                  </a:solidFill>
                  <a:latin typeface="Bahnschrift SemiLight Condensed" panose="020B0502040204020203" pitchFamily="34" charset="0"/>
                </a:rPr>
                <a:t>Имя прилагательное</a:t>
              </a:r>
            </a:p>
          </p:txBody>
        </p:sp>
      </p:grpSp>
      <p:grpSp>
        <p:nvGrpSpPr>
          <p:cNvPr id="7" name="Группа 6">
            <a:extLst>
              <a:ext uri="{FF2B5EF4-FFF2-40B4-BE49-F238E27FC236}">
                <a16:creationId xmlns:a16="http://schemas.microsoft.com/office/drawing/2014/main" id="{01F7AE01-102A-8926-7275-1B69FDBFB7E3}"/>
              </a:ext>
            </a:extLst>
          </p:cNvPr>
          <p:cNvGrpSpPr/>
          <p:nvPr/>
        </p:nvGrpSpPr>
        <p:grpSpPr>
          <a:xfrm>
            <a:off x="8288593" y="-1"/>
            <a:ext cx="2684207" cy="1312607"/>
            <a:chOff x="440429" y="4065411"/>
            <a:chExt cx="3919341" cy="1946788"/>
          </a:xfrm>
        </p:grpSpPr>
        <p:pic>
          <p:nvPicPr>
            <p:cNvPr id="1032" name="Picture 8">
              <a:extLst>
                <a:ext uri="{FF2B5EF4-FFF2-40B4-BE49-F238E27FC236}">
                  <a16:creationId xmlns:a16="http://schemas.microsoft.com/office/drawing/2014/main" id="{AA653D2A-C7F8-2E57-53B4-70D10623540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30" t="72015" r="63379" b="12999"/>
            <a:stretch/>
          </p:blipFill>
          <p:spPr bwMode="auto">
            <a:xfrm>
              <a:off x="440429" y="4065411"/>
              <a:ext cx="3919341" cy="19467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F2C92422-7524-A15B-2C33-AC455DD4D851}"/>
                </a:ext>
              </a:extLst>
            </p:cNvPr>
            <p:cNvSpPr txBox="1"/>
            <p:nvPr/>
          </p:nvSpPr>
          <p:spPr>
            <a:xfrm>
              <a:off x="1351500" y="4786781"/>
              <a:ext cx="2097197" cy="5934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dirty="0">
                  <a:solidFill>
                    <a:schemeClr val="accent2">
                      <a:lumMod val="50000"/>
                    </a:schemeClr>
                  </a:solidFill>
                  <a:latin typeface="Bahnschrift SemiLight Condensed" panose="020B0502040204020203" pitchFamily="34" charset="0"/>
                </a:rPr>
                <a:t>Глагол</a:t>
              </a:r>
            </a:p>
          </p:txBody>
        </p:sp>
      </p:grpSp>
      <p:pic>
        <p:nvPicPr>
          <p:cNvPr id="12" name="Picture 12">
            <a:extLst>
              <a:ext uri="{FF2B5EF4-FFF2-40B4-BE49-F238E27FC236}">
                <a16:creationId xmlns:a16="http://schemas.microsoft.com/office/drawing/2014/main" id="{43EC0F37-3ABE-CA5A-92E3-C2C66A00DC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7907" y="3790995"/>
            <a:ext cx="3023419" cy="3023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>
            <a:extLst>
              <a:ext uri="{FF2B5EF4-FFF2-40B4-BE49-F238E27FC236}">
                <a16:creationId xmlns:a16="http://schemas.microsoft.com/office/drawing/2014/main" id="{9A43800C-442B-E950-7449-9519B33A3C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0462" y="122921"/>
            <a:ext cx="3023419" cy="3023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7CF6851-3C52-0C2F-A9E4-EFF7C626E551}"/>
              </a:ext>
            </a:extLst>
          </p:cNvPr>
          <p:cNvSpPr txBox="1"/>
          <p:nvPr/>
        </p:nvSpPr>
        <p:spPr>
          <a:xfrm>
            <a:off x="1060331" y="1455998"/>
            <a:ext cx="10864795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0" dirty="0">
                <a:solidFill>
                  <a:schemeClr val="accent2">
                    <a:lumMod val="50000"/>
                  </a:schemeClr>
                </a:solidFill>
                <a:latin typeface="Bahnschrift SemiLight Condensed" panose="020B0502040204020203" pitchFamily="34" charset="0"/>
              </a:rPr>
              <a:t>Какой-то непонятный звон слышен в лесах.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94E8EAA-F04C-0821-AB01-C7063C92ADC4}"/>
              </a:ext>
            </a:extLst>
          </p:cNvPr>
          <p:cNvSpPr txBox="1"/>
          <p:nvPr/>
        </p:nvSpPr>
        <p:spPr>
          <a:xfrm>
            <a:off x="10600726" y="1145085"/>
            <a:ext cx="530943" cy="8340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>
                <a:solidFill>
                  <a:schemeClr val="accent2">
                    <a:lumMod val="50000"/>
                  </a:schemeClr>
                </a:solidFill>
              </a:rPr>
              <a:t>3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ACD290C-D52B-A03F-AE75-9A9729E1EEBD}"/>
              </a:ext>
            </a:extLst>
          </p:cNvPr>
          <p:cNvSpPr txBox="1"/>
          <p:nvPr/>
        </p:nvSpPr>
        <p:spPr>
          <a:xfrm>
            <a:off x="10348841" y="3117991"/>
            <a:ext cx="530943" cy="8340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>
                <a:solidFill>
                  <a:schemeClr val="accent2">
                    <a:lumMod val="50000"/>
                  </a:schemeClr>
                </a:solidFill>
              </a:rPr>
              <a:t>3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EFF94EF-1F42-3EDD-0454-A35766372471}"/>
              </a:ext>
            </a:extLst>
          </p:cNvPr>
          <p:cNvSpPr txBox="1"/>
          <p:nvPr/>
        </p:nvSpPr>
        <p:spPr>
          <a:xfrm>
            <a:off x="6667822" y="3117991"/>
            <a:ext cx="530943" cy="8340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>
                <a:solidFill>
                  <a:schemeClr val="accent2">
                    <a:lumMod val="50000"/>
                  </a:schemeClr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64615977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>
            <a:extLst>
              <a:ext uri="{FF2B5EF4-FFF2-40B4-BE49-F238E27FC236}">
                <a16:creationId xmlns:a16="http://schemas.microsoft.com/office/drawing/2014/main" id="{C1B7DEFE-3FF2-2307-0A61-A17428B7E23E}"/>
              </a:ext>
            </a:extLst>
          </p:cNvPr>
          <p:cNvGrpSpPr/>
          <p:nvPr/>
        </p:nvGrpSpPr>
        <p:grpSpPr>
          <a:xfrm>
            <a:off x="9061325" y="5279003"/>
            <a:ext cx="3367241" cy="1642186"/>
            <a:chOff x="4604721" y="4543634"/>
            <a:chExt cx="3842148" cy="2374490"/>
          </a:xfrm>
        </p:grpSpPr>
        <p:pic>
          <p:nvPicPr>
            <p:cNvPr id="1030" name="Picture 6">
              <a:extLst>
                <a:ext uri="{FF2B5EF4-FFF2-40B4-BE49-F238E27FC236}">
                  <a16:creationId xmlns:a16="http://schemas.microsoft.com/office/drawing/2014/main" id="{46EEED67-67E8-D295-022E-DEB5FEA49A4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68" t="30323" r="61445" b="50000"/>
            <a:stretch/>
          </p:blipFill>
          <p:spPr bwMode="auto">
            <a:xfrm>
              <a:off x="4604721" y="4543634"/>
              <a:ext cx="3842148" cy="23744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4A70C321-6FC0-21F1-7611-FD467233250E}"/>
                </a:ext>
              </a:extLst>
            </p:cNvPr>
            <p:cNvSpPr txBox="1"/>
            <p:nvPr/>
          </p:nvSpPr>
          <p:spPr>
            <a:xfrm>
              <a:off x="4879481" y="4975988"/>
              <a:ext cx="2097198" cy="1023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dirty="0">
                  <a:solidFill>
                    <a:schemeClr val="accent2">
                      <a:lumMod val="50000"/>
                    </a:schemeClr>
                  </a:solidFill>
                  <a:latin typeface="Bahnschrift SemiLight Condensed" panose="020B0502040204020203" pitchFamily="34" charset="0"/>
                </a:rPr>
                <a:t>Имя существительное</a:t>
              </a:r>
            </a:p>
          </p:txBody>
        </p:sp>
      </p:grpSp>
      <p:grpSp>
        <p:nvGrpSpPr>
          <p:cNvPr id="9" name="Группа 8">
            <a:extLst>
              <a:ext uri="{FF2B5EF4-FFF2-40B4-BE49-F238E27FC236}">
                <a16:creationId xmlns:a16="http://schemas.microsoft.com/office/drawing/2014/main" id="{B78CEBE7-096E-08AB-A431-0DA0BACE70C2}"/>
              </a:ext>
            </a:extLst>
          </p:cNvPr>
          <p:cNvGrpSpPr/>
          <p:nvPr/>
        </p:nvGrpSpPr>
        <p:grpSpPr>
          <a:xfrm>
            <a:off x="1921613" y="5884606"/>
            <a:ext cx="2665135" cy="1074374"/>
            <a:chOff x="8450726" y="4481801"/>
            <a:chExt cx="3287075" cy="2376198"/>
          </a:xfrm>
        </p:grpSpPr>
        <p:pic>
          <p:nvPicPr>
            <p:cNvPr id="1028" name="Picture 4">
              <a:extLst>
                <a:ext uri="{FF2B5EF4-FFF2-40B4-BE49-F238E27FC236}">
                  <a16:creationId xmlns:a16="http://schemas.microsoft.com/office/drawing/2014/main" id="{F640CE20-B43B-6E77-96A6-E09714D30C4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04" t="5377" r="57741" b="68817"/>
            <a:stretch/>
          </p:blipFill>
          <p:spPr bwMode="auto">
            <a:xfrm>
              <a:off x="8450726" y="4481801"/>
              <a:ext cx="3287075" cy="23761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FDB7D1A0-5B1D-C14C-5A36-24D3A159F4AA}"/>
                </a:ext>
              </a:extLst>
            </p:cNvPr>
            <p:cNvSpPr txBox="1"/>
            <p:nvPr/>
          </p:nvSpPr>
          <p:spPr>
            <a:xfrm>
              <a:off x="8986536" y="4650981"/>
              <a:ext cx="2097198" cy="15656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dirty="0">
                  <a:solidFill>
                    <a:schemeClr val="accent2">
                      <a:lumMod val="50000"/>
                    </a:schemeClr>
                  </a:solidFill>
                  <a:latin typeface="Bahnschrift SemiLight Condensed" panose="020B0502040204020203" pitchFamily="34" charset="0"/>
                </a:rPr>
                <a:t>Имя прилагательное</a:t>
              </a:r>
            </a:p>
          </p:txBody>
        </p:sp>
      </p:grpSp>
      <p:grpSp>
        <p:nvGrpSpPr>
          <p:cNvPr id="7" name="Группа 6">
            <a:extLst>
              <a:ext uri="{FF2B5EF4-FFF2-40B4-BE49-F238E27FC236}">
                <a16:creationId xmlns:a16="http://schemas.microsoft.com/office/drawing/2014/main" id="{01F7AE01-102A-8926-7275-1B69FDBFB7E3}"/>
              </a:ext>
            </a:extLst>
          </p:cNvPr>
          <p:cNvGrpSpPr/>
          <p:nvPr/>
        </p:nvGrpSpPr>
        <p:grpSpPr>
          <a:xfrm>
            <a:off x="8288593" y="-1"/>
            <a:ext cx="2684207" cy="1312607"/>
            <a:chOff x="440429" y="4065411"/>
            <a:chExt cx="3919341" cy="1946788"/>
          </a:xfrm>
        </p:grpSpPr>
        <p:pic>
          <p:nvPicPr>
            <p:cNvPr id="1032" name="Picture 8">
              <a:extLst>
                <a:ext uri="{FF2B5EF4-FFF2-40B4-BE49-F238E27FC236}">
                  <a16:creationId xmlns:a16="http://schemas.microsoft.com/office/drawing/2014/main" id="{AA653D2A-C7F8-2E57-53B4-70D10623540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30" t="72015" r="63379" b="12999"/>
            <a:stretch/>
          </p:blipFill>
          <p:spPr bwMode="auto">
            <a:xfrm>
              <a:off x="440429" y="4065411"/>
              <a:ext cx="3919341" cy="19467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F2C92422-7524-A15B-2C33-AC455DD4D851}"/>
                </a:ext>
              </a:extLst>
            </p:cNvPr>
            <p:cNvSpPr txBox="1"/>
            <p:nvPr/>
          </p:nvSpPr>
          <p:spPr>
            <a:xfrm>
              <a:off x="1351500" y="4786781"/>
              <a:ext cx="2097197" cy="5934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dirty="0">
                  <a:solidFill>
                    <a:schemeClr val="accent2">
                      <a:lumMod val="50000"/>
                    </a:schemeClr>
                  </a:solidFill>
                  <a:latin typeface="Bahnschrift SemiLight Condensed" panose="020B0502040204020203" pitchFamily="34" charset="0"/>
                </a:rPr>
                <a:t>Глагол</a:t>
              </a:r>
            </a:p>
          </p:txBody>
        </p:sp>
      </p:grpSp>
      <p:pic>
        <p:nvPicPr>
          <p:cNvPr id="12" name="Picture 12">
            <a:extLst>
              <a:ext uri="{FF2B5EF4-FFF2-40B4-BE49-F238E27FC236}">
                <a16:creationId xmlns:a16="http://schemas.microsoft.com/office/drawing/2014/main" id="{43EC0F37-3ABE-CA5A-92E3-C2C66A00DC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7907" y="3790995"/>
            <a:ext cx="3023419" cy="3023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>
            <a:extLst>
              <a:ext uri="{FF2B5EF4-FFF2-40B4-BE49-F238E27FC236}">
                <a16:creationId xmlns:a16="http://schemas.microsoft.com/office/drawing/2014/main" id="{9A43800C-442B-E950-7449-9519B33A3C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0462" y="122921"/>
            <a:ext cx="3023419" cy="3023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F5D31C7A-75B9-1FD3-209D-7331575FFA91}"/>
              </a:ext>
            </a:extLst>
          </p:cNvPr>
          <p:cNvSpPr txBox="1"/>
          <p:nvPr/>
        </p:nvSpPr>
        <p:spPr>
          <a:xfrm>
            <a:off x="1219200" y="885630"/>
            <a:ext cx="10682748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solidFill>
                  <a:schemeClr val="accent2">
                    <a:lumMod val="50000"/>
                  </a:schemeClr>
                </a:solidFill>
                <a:latin typeface="Bahnschrift SemiLight Condensed" panose="020B0502040204020203" pitchFamily="34" charset="0"/>
              </a:rPr>
              <a:t>Морфологический разбор слова:</a:t>
            </a:r>
          </a:p>
          <a:p>
            <a:endParaRPr lang="ru-RU" sz="6000" dirty="0">
              <a:solidFill>
                <a:schemeClr val="accent2">
                  <a:lumMod val="50000"/>
                </a:schemeClr>
              </a:solidFill>
              <a:latin typeface="Bahnschrift SemiLight Condensed" panose="020B0502040204020203" pitchFamily="34" charset="0"/>
            </a:endParaRPr>
          </a:p>
          <a:p>
            <a:r>
              <a:rPr lang="en-US" sz="6000" dirty="0">
                <a:solidFill>
                  <a:schemeClr val="accent2">
                    <a:lumMod val="50000"/>
                  </a:schemeClr>
                </a:solidFill>
                <a:latin typeface="Bahnschrift SemiLight Condensed" panose="020B0502040204020203" pitchFamily="34" charset="0"/>
              </a:rPr>
              <a:t>I</a:t>
            </a:r>
            <a:r>
              <a:rPr lang="ru-RU" sz="6000" dirty="0">
                <a:solidFill>
                  <a:schemeClr val="accent2">
                    <a:lumMod val="50000"/>
                  </a:schemeClr>
                </a:solidFill>
                <a:latin typeface="Bahnschrift SemiLight Condensed" panose="020B0502040204020203" pitchFamily="34" charset="0"/>
              </a:rPr>
              <a:t> Часть речи (вопрос)</a:t>
            </a:r>
          </a:p>
          <a:p>
            <a:r>
              <a:rPr lang="en-US" sz="6000" dirty="0">
                <a:solidFill>
                  <a:schemeClr val="accent2">
                    <a:lumMod val="50000"/>
                  </a:schemeClr>
                </a:solidFill>
                <a:latin typeface="Bahnschrift SemiLight Condensed" panose="020B0502040204020203" pitchFamily="34" charset="0"/>
              </a:rPr>
              <a:t>II</a:t>
            </a:r>
            <a:r>
              <a:rPr lang="ru-RU" sz="6000" dirty="0">
                <a:solidFill>
                  <a:schemeClr val="accent2">
                    <a:lumMod val="50000"/>
                  </a:schemeClr>
                </a:solidFill>
                <a:latin typeface="Bahnschrift SemiLight Condensed" panose="020B0502040204020203" pitchFamily="34" charset="0"/>
              </a:rPr>
              <a:t> Начальная форма; признаки</a:t>
            </a:r>
          </a:p>
          <a:p>
            <a:r>
              <a:rPr lang="en-US" sz="6000" dirty="0">
                <a:solidFill>
                  <a:schemeClr val="accent2">
                    <a:lumMod val="50000"/>
                  </a:schemeClr>
                </a:solidFill>
                <a:latin typeface="Bahnschrift SemiLight Condensed" panose="020B0502040204020203" pitchFamily="34" charset="0"/>
              </a:rPr>
              <a:t>III</a:t>
            </a:r>
            <a:r>
              <a:rPr lang="ru-RU" sz="6000" dirty="0">
                <a:solidFill>
                  <a:schemeClr val="accent2">
                    <a:lumMod val="50000"/>
                  </a:schemeClr>
                </a:solidFill>
                <a:latin typeface="Bahnschrift SemiLight Condensed" panose="020B0502040204020203" pitchFamily="34" charset="0"/>
              </a:rPr>
              <a:t> Синтаксическая роль в предложении</a:t>
            </a:r>
          </a:p>
        </p:txBody>
      </p:sp>
    </p:spTree>
    <p:extLst>
      <p:ext uri="{BB962C8B-B14F-4D97-AF65-F5344CB8AC3E}">
        <p14:creationId xmlns:p14="http://schemas.microsoft.com/office/powerpoint/2010/main" val="1989361329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>
            <a:extLst>
              <a:ext uri="{FF2B5EF4-FFF2-40B4-BE49-F238E27FC236}">
                <a16:creationId xmlns:a16="http://schemas.microsoft.com/office/drawing/2014/main" id="{C1B7DEFE-3FF2-2307-0A61-A17428B7E23E}"/>
              </a:ext>
            </a:extLst>
          </p:cNvPr>
          <p:cNvGrpSpPr/>
          <p:nvPr/>
        </p:nvGrpSpPr>
        <p:grpSpPr>
          <a:xfrm>
            <a:off x="9061325" y="5279003"/>
            <a:ext cx="3367241" cy="1642186"/>
            <a:chOff x="4604721" y="4543634"/>
            <a:chExt cx="3842148" cy="2374490"/>
          </a:xfrm>
        </p:grpSpPr>
        <p:pic>
          <p:nvPicPr>
            <p:cNvPr id="1030" name="Picture 6">
              <a:extLst>
                <a:ext uri="{FF2B5EF4-FFF2-40B4-BE49-F238E27FC236}">
                  <a16:creationId xmlns:a16="http://schemas.microsoft.com/office/drawing/2014/main" id="{46EEED67-67E8-D295-022E-DEB5FEA49A4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68" t="30323" r="61445" b="50000"/>
            <a:stretch/>
          </p:blipFill>
          <p:spPr bwMode="auto">
            <a:xfrm>
              <a:off x="4604721" y="4543634"/>
              <a:ext cx="3842148" cy="23744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4A70C321-6FC0-21F1-7611-FD467233250E}"/>
                </a:ext>
              </a:extLst>
            </p:cNvPr>
            <p:cNvSpPr txBox="1"/>
            <p:nvPr/>
          </p:nvSpPr>
          <p:spPr>
            <a:xfrm>
              <a:off x="4879481" y="4975988"/>
              <a:ext cx="2097198" cy="1023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dirty="0">
                  <a:solidFill>
                    <a:schemeClr val="accent2">
                      <a:lumMod val="50000"/>
                    </a:schemeClr>
                  </a:solidFill>
                  <a:latin typeface="Bahnschrift SemiLight Condensed" panose="020B0502040204020203" pitchFamily="34" charset="0"/>
                </a:rPr>
                <a:t>Имя существительное</a:t>
              </a:r>
            </a:p>
          </p:txBody>
        </p:sp>
      </p:grpSp>
      <p:grpSp>
        <p:nvGrpSpPr>
          <p:cNvPr id="9" name="Группа 8">
            <a:extLst>
              <a:ext uri="{FF2B5EF4-FFF2-40B4-BE49-F238E27FC236}">
                <a16:creationId xmlns:a16="http://schemas.microsoft.com/office/drawing/2014/main" id="{B78CEBE7-096E-08AB-A431-0DA0BACE70C2}"/>
              </a:ext>
            </a:extLst>
          </p:cNvPr>
          <p:cNvGrpSpPr/>
          <p:nvPr/>
        </p:nvGrpSpPr>
        <p:grpSpPr>
          <a:xfrm>
            <a:off x="1921613" y="5884606"/>
            <a:ext cx="2665135" cy="1074374"/>
            <a:chOff x="8450726" y="4481801"/>
            <a:chExt cx="3287075" cy="2376198"/>
          </a:xfrm>
        </p:grpSpPr>
        <p:pic>
          <p:nvPicPr>
            <p:cNvPr id="1028" name="Picture 4">
              <a:extLst>
                <a:ext uri="{FF2B5EF4-FFF2-40B4-BE49-F238E27FC236}">
                  <a16:creationId xmlns:a16="http://schemas.microsoft.com/office/drawing/2014/main" id="{F640CE20-B43B-6E77-96A6-E09714D30C4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04" t="5377" r="57741" b="68817"/>
            <a:stretch/>
          </p:blipFill>
          <p:spPr bwMode="auto">
            <a:xfrm>
              <a:off x="8450726" y="4481801"/>
              <a:ext cx="3287075" cy="23761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FDB7D1A0-5B1D-C14C-5A36-24D3A159F4AA}"/>
                </a:ext>
              </a:extLst>
            </p:cNvPr>
            <p:cNvSpPr txBox="1"/>
            <p:nvPr/>
          </p:nvSpPr>
          <p:spPr>
            <a:xfrm>
              <a:off x="8986536" y="4650981"/>
              <a:ext cx="2097198" cy="15656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dirty="0">
                  <a:solidFill>
                    <a:schemeClr val="accent2">
                      <a:lumMod val="50000"/>
                    </a:schemeClr>
                  </a:solidFill>
                  <a:latin typeface="Bahnschrift SemiLight Condensed" panose="020B0502040204020203" pitchFamily="34" charset="0"/>
                </a:rPr>
                <a:t>Имя прилагательное</a:t>
              </a:r>
            </a:p>
          </p:txBody>
        </p:sp>
      </p:grpSp>
      <p:grpSp>
        <p:nvGrpSpPr>
          <p:cNvPr id="7" name="Группа 6">
            <a:extLst>
              <a:ext uri="{FF2B5EF4-FFF2-40B4-BE49-F238E27FC236}">
                <a16:creationId xmlns:a16="http://schemas.microsoft.com/office/drawing/2014/main" id="{01F7AE01-102A-8926-7275-1B69FDBFB7E3}"/>
              </a:ext>
            </a:extLst>
          </p:cNvPr>
          <p:cNvGrpSpPr/>
          <p:nvPr/>
        </p:nvGrpSpPr>
        <p:grpSpPr>
          <a:xfrm>
            <a:off x="8288593" y="-1"/>
            <a:ext cx="2684207" cy="1312607"/>
            <a:chOff x="440429" y="4065411"/>
            <a:chExt cx="3919341" cy="1946788"/>
          </a:xfrm>
        </p:grpSpPr>
        <p:pic>
          <p:nvPicPr>
            <p:cNvPr id="1032" name="Picture 8">
              <a:extLst>
                <a:ext uri="{FF2B5EF4-FFF2-40B4-BE49-F238E27FC236}">
                  <a16:creationId xmlns:a16="http://schemas.microsoft.com/office/drawing/2014/main" id="{AA653D2A-C7F8-2E57-53B4-70D10623540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30" t="72015" r="63379" b="12999"/>
            <a:stretch/>
          </p:blipFill>
          <p:spPr bwMode="auto">
            <a:xfrm>
              <a:off x="440429" y="4065411"/>
              <a:ext cx="3919341" cy="19467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F2C92422-7524-A15B-2C33-AC455DD4D851}"/>
                </a:ext>
              </a:extLst>
            </p:cNvPr>
            <p:cNvSpPr txBox="1"/>
            <p:nvPr/>
          </p:nvSpPr>
          <p:spPr>
            <a:xfrm>
              <a:off x="1351500" y="4786781"/>
              <a:ext cx="2097197" cy="5934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dirty="0">
                  <a:solidFill>
                    <a:schemeClr val="accent2">
                      <a:lumMod val="50000"/>
                    </a:schemeClr>
                  </a:solidFill>
                  <a:latin typeface="Bahnschrift SemiLight Condensed" panose="020B0502040204020203" pitchFamily="34" charset="0"/>
                </a:rPr>
                <a:t>Глагол</a:t>
              </a:r>
            </a:p>
          </p:txBody>
        </p:sp>
      </p:grpSp>
      <p:pic>
        <p:nvPicPr>
          <p:cNvPr id="12" name="Picture 12">
            <a:extLst>
              <a:ext uri="{FF2B5EF4-FFF2-40B4-BE49-F238E27FC236}">
                <a16:creationId xmlns:a16="http://schemas.microsoft.com/office/drawing/2014/main" id="{43EC0F37-3ABE-CA5A-92E3-C2C66A00DC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7907" y="3790995"/>
            <a:ext cx="3023419" cy="3023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>
            <a:extLst>
              <a:ext uri="{FF2B5EF4-FFF2-40B4-BE49-F238E27FC236}">
                <a16:creationId xmlns:a16="http://schemas.microsoft.com/office/drawing/2014/main" id="{9A43800C-442B-E950-7449-9519B33A3C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0462" y="122921"/>
            <a:ext cx="3023419" cy="3023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F5D31C7A-75B9-1FD3-209D-7331575FFA91}"/>
              </a:ext>
            </a:extLst>
          </p:cNvPr>
          <p:cNvSpPr txBox="1"/>
          <p:nvPr/>
        </p:nvSpPr>
        <p:spPr>
          <a:xfrm>
            <a:off x="1066715" y="0"/>
            <a:ext cx="11140098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u="sng" dirty="0">
                <a:solidFill>
                  <a:schemeClr val="accent2">
                    <a:lumMod val="50000"/>
                  </a:schemeClr>
                </a:solidFill>
                <a:latin typeface="Bahnschrift SemiLight Condensed" panose="020B0502040204020203" pitchFamily="34" charset="0"/>
              </a:rPr>
              <a:t>Домашнее задание:</a:t>
            </a:r>
          </a:p>
          <a:p>
            <a:r>
              <a:rPr lang="ru-RU" sz="9600" dirty="0">
                <a:solidFill>
                  <a:schemeClr val="accent2">
                    <a:lumMod val="50000"/>
                  </a:schemeClr>
                </a:solidFill>
                <a:latin typeface="Bahnschrift SemiLight Condensed" panose="020B0502040204020203" pitchFamily="34" charset="0"/>
              </a:rPr>
              <a:t>Бесшумно летают, как будто заглядывают в лицо, летучие мыши.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31DDE8E-D4DD-742D-2DCC-8AE5672AFBCD}"/>
              </a:ext>
            </a:extLst>
          </p:cNvPr>
          <p:cNvSpPr txBox="1"/>
          <p:nvPr/>
        </p:nvSpPr>
        <p:spPr>
          <a:xfrm>
            <a:off x="8235506" y="978523"/>
            <a:ext cx="530943" cy="8340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>
                <a:solidFill>
                  <a:schemeClr val="accent2">
                    <a:lumMod val="50000"/>
                  </a:schemeClr>
                </a:solidFill>
              </a:rPr>
              <a:t>3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9BF83C1-AFCD-5023-EF10-6E28DAC6A36C}"/>
              </a:ext>
            </a:extLst>
          </p:cNvPr>
          <p:cNvSpPr txBox="1"/>
          <p:nvPr/>
        </p:nvSpPr>
        <p:spPr>
          <a:xfrm>
            <a:off x="6636764" y="3884419"/>
            <a:ext cx="530943" cy="8340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>
                <a:solidFill>
                  <a:schemeClr val="accent2">
                    <a:lumMod val="50000"/>
                  </a:schemeClr>
                </a:solidFill>
              </a:rPr>
              <a:t>3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322DB86-4308-7E25-433F-99A3B89EAF80}"/>
              </a:ext>
            </a:extLst>
          </p:cNvPr>
          <p:cNvSpPr txBox="1"/>
          <p:nvPr/>
        </p:nvSpPr>
        <p:spPr>
          <a:xfrm>
            <a:off x="9156316" y="3897792"/>
            <a:ext cx="530943" cy="8340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>
                <a:solidFill>
                  <a:schemeClr val="accent2">
                    <a:lumMod val="50000"/>
                  </a:schemeClr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013781959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</TotalTime>
  <Words>84</Words>
  <Application>Microsoft Office PowerPoint</Application>
  <PresentationFormat>Широкоэкранный</PresentationFormat>
  <Paragraphs>36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Arial</vt:lpstr>
      <vt:lpstr>Bahnschrift SemiLight Condensed</vt:lpstr>
      <vt:lpstr>Calibri</vt:lpstr>
      <vt:lpstr>Calibri Light</vt:lpstr>
      <vt:lpstr>Impact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2</cp:revision>
  <dcterms:created xsi:type="dcterms:W3CDTF">2023-09-10T14:19:54Z</dcterms:created>
  <dcterms:modified xsi:type="dcterms:W3CDTF">2023-09-10T18:03:45Z</dcterms:modified>
</cp:coreProperties>
</file>