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836712"/>
            <a:ext cx="68427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Путешествие в Африку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857492"/>
            <a:ext cx="9144000" cy="514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41090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9632" y="188391"/>
            <a:ext cx="6336704" cy="668573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-13924"/>
            <a:ext cx="7612951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0718" y="0"/>
            <a:ext cx="8522563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24992"/>
            <a:ext cx="8596374" cy="644728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1430"/>
            <a:ext cx="9144000" cy="683514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7" y="272720"/>
            <a:ext cx="8501122" cy="62281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9" y="184854"/>
            <a:ext cx="6572296" cy="603022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3</Words>
  <Application>Microsoft Office PowerPoint</Application>
  <PresentationFormat>Экран (4:3)</PresentationFormat>
  <Paragraphs>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41</dc:creator>
  <cp:lastModifiedBy>R428</cp:lastModifiedBy>
  <cp:revision>5</cp:revision>
  <dcterms:created xsi:type="dcterms:W3CDTF">2015-10-31T18:38:30Z</dcterms:created>
  <dcterms:modified xsi:type="dcterms:W3CDTF">2023-10-17T13:18:32Z</dcterms:modified>
</cp:coreProperties>
</file>