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8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9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0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85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64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549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8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7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91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3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1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9116E-2F37-4153-B9AA-F95C3686A96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06835-F04D-4EF0-AE1A-81A46756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err="1" smtClean="0"/>
              <a:t>Пластилинография</a:t>
            </a:r>
            <a:r>
              <a:rPr lang="ru-RU" dirty="0" smtClean="0"/>
              <a:t> как средство развития речи детей раннего возраста.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Подготовила: воспитатель </a:t>
            </a:r>
          </a:p>
          <a:p>
            <a:pPr algn="r"/>
            <a:r>
              <a:rPr lang="ru-RU" dirty="0" smtClean="0"/>
              <a:t>МБДОУ №5 «Детский сад «Белочка»</a:t>
            </a:r>
          </a:p>
          <a:p>
            <a:pPr algn="r"/>
            <a:r>
              <a:rPr lang="ru-RU" dirty="0" smtClean="0"/>
              <a:t>ЗМР.Р.Т. Поселок Октябрьский</a:t>
            </a:r>
          </a:p>
          <a:p>
            <a:pPr algn="r"/>
            <a:r>
              <a:rPr lang="ru-RU" dirty="0" smtClean="0"/>
              <a:t>Дмитриева Олеся Юрьевна</a:t>
            </a:r>
          </a:p>
          <a:p>
            <a:pPr algn="r"/>
            <a:r>
              <a:rPr lang="ru-RU" dirty="0" smtClean="0"/>
              <a:t>2023 год.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846" y="3602038"/>
            <a:ext cx="4689527" cy="313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0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28592" y="1002082"/>
            <a:ext cx="8939408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«Улитка», «Солнышко»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своих малышей я готовлю шаблоны, т.е. картинки-основы – предметные картинки.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старшем возрасте шаблоны имеют какой-либо сюжет и могут быть нарисованы самими детьми.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65401" y="2643058"/>
            <a:ext cx="3907993" cy="31816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2728" y="2749659"/>
            <a:ext cx="4083357" cy="29684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31626" y="2724476"/>
            <a:ext cx="4083357" cy="30187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5128" y="2902059"/>
            <a:ext cx="4083357" cy="2968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54321" y="2814375"/>
            <a:ext cx="4083357" cy="296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7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64" y="0"/>
            <a:ext cx="1201663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41326" y="1002083"/>
            <a:ext cx="6212910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«Рука – мозг - речь»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Каждое новое творческое для ребёнка – это не просто умение, навыки, опыт; это еще и способ развития мыслительной активности, согласно взаимосвязи «рука – мозг – речь». Поэтому рисование пластилином благотворно скажется и на развивающемся вербальном аппарате ребёнка.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5775" y="3344449"/>
            <a:ext cx="52985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развитии ребёнка нет, и не может быть мелочей, и такая забавная и не серьёзная, на первый взгляд, вещь, как пластилин, может при грамотном подходе сыграть немалую роль в том, чтобы малыши выросли всесторонне развитыми. Таким образом </a:t>
            </a:r>
            <a:r>
              <a:rPr lang="ru-RU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пластилинография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является средством развития речи детей раннего возраста.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3998" y="2872594"/>
            <a:ext cx="3661775" cy="3365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95778" y="672231"/>
            <a:ext cx="2492679" cy="28517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95782" y="672231"/>
            <a:ext cx="2492679" cy="285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46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82"/>
            <a:ext cx="12012459" cy="67703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48000" y="3105835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b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3996" y="3793522"/>
            <a:ext cx="3995346" cy="2372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69208" y="-12355"/>
            <a:ext cx="2607277" cy="41147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9058" y="-197706"/>
            <a:ext cx="2607278" cy="44855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19346" y="3793522"/>
            <a:ext cx="5148651" cy="23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43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26926"/>
            <a:ext cx="9144000" cy="484757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человек рождается, он начинает познавать мир, причём делает это самым эффективным и безотказным способом - всё нужно увидеть, услышать, пощупать руками и попробовать на зуб. Ребёнок узнаёт мир с помощью манипуляций, то есть действий с различными предметами, которые позволяют ему узнать и изучить их свойства, при этом, познавая и свои творческие способности, изменить то, к чему прикасается. Одним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 этом важнейшем для его развития деле является пластилин.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говорить непосредственно о пластилине, о рисовании этим материалом, надо сказать о том, на какие стороны формирующейся личности ребёнка он оказывает своё благотворное влияние. Тактильная активность, особенно ярко проявляемая детьми именно при играх с пластилином. напрямую влияет на формирование фантазии. Психологи указывают на прямую взаимосвязь между степенью развития у малыша фантазии и его складывающимися интеллектуальными способностями. Таким образом, стимулируя с помощью поделок из пластилина развитие фантазии ребёнка, его способность представлять перед собой образы предметов, которых в действительности нет перед его глазами в данный момент, мы закладываем базу для развития интеллекта ребёнка.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38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5025" y="538619"/>
            <a:ext cx="9452974" cy="3256767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это…»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в области раннего развития считают, что развитию мелкой моторики рук принадлежит важная роль в формировании головного мозга, познавательных способностей ребенка, становлению его речи. Получается, чтобы развивался ребенок, нужно тренировать его руки. Во время работы с пластилином развивается мелкая моторика пальцев, а через неё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пластилиновые картинки – это нетрадиционная методика работы с пластилином, при которой с помощью приема надавливания на маленькие шарики (комочки) пластилина или их размазывания по поверхности основы создаются плоские или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полуобъемные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изображения.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379944" y="3160943"/>
            <a:ext cx="828805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532340"/>
            <a:ext cx="3561567" cy="28853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185771" y="3532340"/>
            <a:ext cx="5280402" cy="288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9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785" y="0"/>
            <a:ext cx="12141894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7759" y="225469"/>
            <a:ext cx="9340242" cy="1678488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активного словаря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детей посредством моторных умений рук, сенсорных навыков, творческого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04789"/>
            <a:ext cx="9144000" cy="2953011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пассивный словарь и активировать его в речи детей.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технические умения и навыки в работе с пластичным материалом.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свойствах пластилина, научить разминать пластилин пальцами или ладонями.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отщипывать небольшие кусочки от большого.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скатывать шарики небольшого размера.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размазывать шарики пластилина по листу бумаги.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наносить пластилин в определенную часть рисунка, не выходить за готовый контур.</a:t>
            </a:r>
          </a:p>
          <a:p>
            <a:pPr lvl="0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представление о цвете.</a:t>
            </a:r>
          </a:p>
          <a:p>
            <a:endParaRPr lang="ru-RU" sz="3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0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58950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«Важно знать…»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пластилином важно знать: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твердый пластилин нужно разогреть перед занятием, а лучше использовать мягкий;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работе с пластилином следует использовать как основу плотный картон;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рабочем столе ребенка обязательно должна быть тканевая салфетка.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раннего возраста проводятся как в образовательной, так и в совместной деятельности. Длительность занятий составляет 8-10 минут. Для того чтобы заинтересовать детей, я всегда обыгрываю ситуацию, превращаю занятие в увлекательную игру.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40726"/>
            <a:ext cx="9144000" cy="197114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049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32" y="-112734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524000" y="1308291"/>
            <a:ext cx="9035440" cy="4027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0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«Рисуем и разговариваем»</a:t>
            </a:r>
            <a:br>
              <a:rPr lang="ru-RU" sz="20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обыгрывания сюжета и выполнения практических действий с пластилином я веду с детьми непрерывный диалог, побуждаю детей отвечать на вопросы, повторять за мной слова и фразы. Дети проговаривают знакомые строчки стихотворений, рассказывают </a:t>
            </a:r>
            <a:r>
              <a:rPr lang="ru-RU" sz="20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Такая игровая организация деятельности детей стимулирует их речевую активность, вызывает </a:t>
            </a:r>
            <a:r>
              <a:rPr lang="ru-RU" sz="20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речевофункции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речи, способствует расширению активного и пассивного словаря детей.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подражание, повышается уровень понимания ребенком речи взрослого и окружающих детей.</a:t>
            </a:r>
            <a:b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сказать, что занятия – это особая ситуация, которая стимулирует развитие </a:t>
            </a:r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коммуникативной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61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2" y="0"/>
            <a:ext cx="1210431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803748" y="1002083"/>
            <a:ext cx="6475956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«Пластилиновые шарики»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 занятия с детьми я строю поэтапно, с возрастанием уровня сложности, т. е. от простого к сложному. Сначала детям даю готовые пластилиновые шарики, дети учатся надавливать подушечкой указательного пальца на готовый пластилиновый шарик, прикрепляя его к основе, например, к шляпке гриба или в миску, чтобы покормить цыпленка зернышками, или к кроне дерева –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«Нарядим елочку».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748" y="3369501"/>
            <a:ext cx="3695178" cy="34884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8907" y="3679522"/>
            <a:ext cx="3488497" cy="2868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27159" y="3709729"/>
            <a:ext cx="3488499" cy="280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96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" y="139762"/>
            <a:ext cx="12192000" cy="67182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16065" y="1122363"/>
            <a:ext cx="8780745" cy="2184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«Пластилиновые шарики»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дети учатся не только отщипывать кусочки пластилина от целого куска и прикладывать (примазывать) их к основе (фону), но и скатывать их в шарики двумя пальчиками.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Конечно, это очень трудное занятие для моих малышей - скатывать пластилиновые шарики, но к концу учебного года большинство из них справляются с этой нелегкой задачей.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65" y="3194137"/>
            <a:ext cx="3544867" cy="27807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60931" y="3194137"/>
            <a:ext cx="5407066" cy="27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05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ластилин рамки стоковое изображение. изображение насчитывающей ñ€ð°ñ ðºoñ  ð½o - 79221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19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28799" y="1122363"/>
            <a:ext cx="86429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Далее дети осваивают следующий прием: размазывание пластилина кончиком, а точнее подушечкой пальца.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у всех детей этот прием сразу получается, иногда они просто царапают пластилин ногтем…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32557" y="2493744"/>
            <a:ext cx="9035443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«Снегопад»</a:t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размазывания - сверху вниз, слева направо. Для удобства работы некоторые заготовки можно поворачивать, например, при рисовании солнечных лучиков. Шарики больших размеров можно придавливать большим пальцем.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557" y="3618783"/>
            <a:ext cx="4718139" cy="26398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50696" y="3710858"/>
            <a:ext cx="4772416" cy="314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55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211</Words>
  <Application>Microsoft Office PowerPoint</Application>
  <PresentationFormat>Широкоэкранный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на тему: Пластилинография как средство развития речи детей раннего возраста.</vt:lpstr>
      <vt:lpstr>Актуальность: Когда человек рождается, он начинает познавать мир, причём делает это самым эффективным и безотказным способом - всё нужно увидеть, услышать, пощупать руками и попробовать на зуб. Ребёнок узнаёт мир с помощью манипуляций, то есть действий с различными предметами, которые позволяют ему узнать и изучить их свойства, при этом, познавая и свои творческие способности, изменить то, к чему прикасается. Одним из помощников ребёнка в этом важнейшем для его развития деле является пластилин. Прежде чем говорить непосредственно о пластилине, о рисовании этим материалом, надо сказать о том, на какие стороны формирующейся личности ребёнка он оказывает своё благотворное влияние. Тактильная активность, особенно ярко проявляемая детьми именно при играх с пластилином. напрямую влияет на формирование фантазии. Психологи указывают на прямую взаимосвязь между степенью развития у малыша фантазии и его складывающимися интеллектуальными способностями. Таким образом, стимулируя с помощью поделок из пластилина развитие фантазии ребёнка, его способность представлять перед собой образы предметов, которых в действительности нет перед его глазами в данный момент, мы закладываем базу для развития интеллекта ребёнка. </vt:lpstr>
      <vt:lpstr>«Пластилинография – это…» Специалисты в области раннего развития считают, что развитию мелкой моторики рук принадлежит важная роль в формировании головного мозга, познавательных способностей ребенка, становлению его речи. Получается, чтобы развивался ребенок, нужно тренировать его руки. Во время работы с пластилином развивается мелкая моторика пальцев, а через неё и речь. Пластилинография или пластилиновые картинки – это нетрадиционная методика работы с пластилином, при которой с помощью приема надавливания на маленькие шарики (комочки) пластилина или их размазывания по поверхности основы создаются плоские или полуобъемные изображения. </vt:lpstr>
      <vt:lpstr>Цель:   Развитие активного словаря детей посредством моторных умений рук, сенсорных навыков, творческого воображения.</vt:lpstr>
      <vt:lpstr>«Важно знать…» При работе с пластилином важно знать: - твердый пластилин нужно разогреть перед занятием, а лучше использовать мягкий; - при работе с пластилином следует использовать как основу плотный картон; - на рабочем столе ребенка обязательно должна быть тканевая салфетка. Занятия по пластилинографии с детьми раннего возраста проводятся как в образовательной, так и в совместной деятельности. Длительность занятий составляет 8-10 минут. Для того чтобы заинтересовать детей, я всегда обыгрываю ситуацию, превращаю занятие в увлекательную игру.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23</cp:revision>
  <dcterms:created xsi:type="dcterms:W3CDTF">2023-02-08T11:40:56Z</dcterms:created>
  <dcterms:modified xsi:type="dcterms:W3CDTF">2023-10-17T15:13:36Z</dcterms:modified>
</cp:coreProperties>
</file>