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80" r:id="rId4"/>
    <p:sldId id="272" r:id="rId5"/>
    <p:sldId id="273" r:id="rId6"/>
    <p:sldId id="274" r:id="rId7"/>
    <p:sldId id="270" r:id="rId8"/>
    <p:sldId id="268" r:id="rId9"/>
    <p:sldId id="281" r:id="rId10"/>
    <p:sldId id="282" r:id="rId11"/>
    <p:sldId id="269" r:id="rId12"/>
    <p:sldId id="260" r:id="rId13"/>
    <p:sldId id="259" r:id="rId14"/>
    <p:sldId id="258" r:id="rId15"/>
    <p:sldId id="257" r:id="rId16"/>
    <p:sldId id="263" r:id="rId17"/>
    <p:sldId id="264" r:id="rId18"/>
    <p:sldId id="265" r:id="rId19"/>
    <p:sldId id="266" r:id="rId20"/>
    <p:sldId id="267" r:id="rId21"/>
    <p:sldId id="275" r:id="rId22"/>
    <p:sldId id="276" r:id="rId23"/>
    <p:sldId id="277" r:id="rId24"/>
    <p:sldId id="283" r:id="rId25"/>
    <p:sldId id="284" r:id="rId26"/>
    <p:sldId id="279" r:id="rId2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25336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Применение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метода координат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решении задач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Открытый урок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Преподаватель Кулагина А. А.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КС и ПТ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ЗАДАЧ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Типовой фундамент под компрессор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6463" y="1588867"/>
            <a:ext cx="8274137" cy="465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Найти угол между кромками угловых поясков книц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ом\Desktop\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8200" y="1524000"/>
            <a:ext cx="7010400" cy="482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Вводим систему координат.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Дом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90600" y="1219200"/>
            <a:ext cx="6984668" cy="5287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Выделяем направляющие векторы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Дом\Desktop\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14400" y="1295400"/>
            <a:ext cx="7085318" cy="5211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Определяем координаты определяющих точек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Дом\Desktop\8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600200"/>
            <a:ext cx="7086600" cy="4863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Проецируем точки на оси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Дом\Desktop\9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6864" y="1676400"/>
            <a:ext cx="8246064" cy="4495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Вводим удобный единичный отрезок и определяем координаты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В(4;1;0) и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D(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1;4;0)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Users\Дом\Desktop\9а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752600"/>
            <a:ext cx="8106304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0" y="274638"/>
            <a:ext cx="3886200" cy="307816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Аналогично,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роецируем точки А и С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оси координат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Дом\Desktop\10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799"/>
            <a:ext cx="3733800" cy="6366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200" y="274638"/>
            <a:ext cx="4038600" cy="353536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А(2;1;8)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С(1;2;8)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Дом\Desktop\10а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599"/>
            <a:ext cx="3581400" cy="6182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0" y="1600200"/>
            <a:ext cx="5638800" cy="4724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 - Метод координат  (МК)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входит в раздел математики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аналитическая геометрия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МК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нашёл  широкое  применение   не  только  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 математических  науках,  но  и  в  физике,  химии,  географии,  биологии,  космонавтике и  др.  Например, 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С помощью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МК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летчики, моряки определяют местоположение объектов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-МК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разработал и впервые применил </a:t>
            </a:r>
            <a:r>
              <a:rPr lang="ru-RU" sz="22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Рене Декарт</a:t>
            </a:r>
          </a:p>
          <a:p>
            <a:pPr>
              <a:buFontTx/>
              <a:buChar char="-"/>
            </a:pP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(в 1637 году) для исследования геометрических фигур с помощью алгебры.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-МК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стал одной из основ современной математики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  -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 применения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МК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есть «обратный» эффект, который заключается в возможности использовать геометрическую наглядность при исследовании чисто алгебраических объектов, например, уравнений .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-      </a:t>
            </a:r>
            <a:r>
              <a:rPr lang="ru-RU" sz="2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Суть МК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заключается в установлении соответствия между точками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99" y="1524000"/>
            <a:ext cx="283112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аписываем условие задачи</a:t>
            </a:r>
            <a:b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 1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05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Дано:                                       Решение: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А(2;1;8)                            План: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В(4;1;0)                                 1. Найдем координаты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С(1;2;8)                                     </a:t>
            </a:r>
            <a:endParaRPr lang="ru-RU" dirty="0" smtClean="0"/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D(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1;4;0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2. Найдем </a:t>
            </a:r>
            <a:r>
              <a:rPr lang="ru-RU" dirty="0"/>
              <a:t> 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Найти:</a:t>
            </a:r>
            <a:r>
              <a:rPr lang="ru-RU" dirty="0"/>
              <a:t> </a:t>
            </a:r>
            <a:r>
              <a:rPr lang="ru-RU" dirty="0" smtClean="0"/>
              <a:t>       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 smtClean="0"/>
              <a:t>                  ==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/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09800" y="1752600"/>
            <a:ext cx="1676400" cy="1994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648200"/>
            <a:ext cx="1828800" cy="65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895600"/>
            <a:ext cx="149558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3505200"/>
            <a:ext cx="187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4038601"/>
            <a:ext cx="14831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3200" y="3962400"/>
            <a:ext cx="22225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02779" y="1295400"/>
            <a:ext cx="7731621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Решить задачу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3810000" cy="2590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Куб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(см рисунок)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Найти 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угол между прямыми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24000"/>
            <a:ext cx="4329971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3733800"/>
            <a:ext cx="1676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C:\Users\Дом\Desktop\11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19200"/>
            <a:ext cx="8534399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43200" y="1600200"/>
            <a:ext cx="47244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Дано: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 (-3; 4; 1),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(5; -2; -3),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О- начало координат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Найти:  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Самопроверка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64486" y="962706"/>
            <a:ext cx="4317313" cy="5666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</a:p>
          <a:p>
            <a:pPr algn="ctr">
              <a:buNone/>
            </a:pP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Спасибо за работу!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урока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Повторение основных задач стереометрии, решаемых методом координат в пространстве;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Применение метода координат при решении задач: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- практическая задача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-задача из банка ЕГЭ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Самостоятельная работа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Прямоугольная (декартова) система координат в пространстве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524000"/>
            <a:ext cx="6477000" cy="4627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828800"/>
            <a:ext cx="21526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Координаты вектора в пространстве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571840"/>
            <a:ext cx="6477000" cy="4993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Координаты вектора, начало которого не совпадает с началом координат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1" y="1524001"/>
            <a:ext cx="8229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Какие основные задачи решают при помощи метода координат?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2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в парах. </a:t>
            </a:r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Поставьте в соответствие 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сновные ключевые задачи, решаемые</a:t>
            </a:r>
            <a: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методом координат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Дом\Desktop\11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875" y="1600200"/>
            <a:ext cx="8669725" cy="4648200"/>
          </a:xfrm>
          <a:prstGeom prst="rect">
            <a:avLst/>
          </a:prstGeom>
          <a:noFill/>
        </p:spPr>
      </p:pic>
      <p:pic>
        <p:nvPicPr>
          <p:cNvPr id="4" name="Picture 2" descr="C:\Users\Дом\Desktop\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00200"/>
            <a:ext cx="8669725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      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    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    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   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5631" y="1066800"/>
            <a:ext cx="8475870" cy="502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рименение метода координат Кулагина А.А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Применение метода координат Кулагина А.А.</Template>
  <TotalTime>2</TotalTime>
  <Words>364</Words>
  <PresentationFormat>Экран (4:3)</PresentationFormat>
  <Paragraphs>68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Применение метода координат Кулагина А.А.</vt:lpstr>
      <vt:lpstr>Применение  метода координат  в решении задач</vt:lpstr>
      <vt:lpstr>Факты</vt:lpstr>
      <vt:lpstr>План урока</vt:lpstr>
      <vt:lpstr>Прямоугольная (декартова) система координат в пространстве</vt:lpstr>
      <vt:lpstr>Координаты вектора в пространстве</vt:lpstr>
      <vt:lpstr>Координаты вектора, начало которого не совпадает с началом координат</vt:lpstr>
      <vt:lpstr>Вопрос</vt:lpstr>
      <vt:lpstr>Работа в парах.  Поставьте в соответствие основные ключевые задачи, решаемые методом координат</vt:lpstr>
      <vt:lpstr>1 Г        2 В       3 Д      4 А      5 Б </vt:lpstr>
      <vt:lpstr>Слайд 10</vt:lpstr>
      <vt:lpstr>Типовой фундамент под компрессор</vt:lpstr>
      <vt:lpstr>Задача. Найти угол между кромками угловых поясков книц</vt:lpstr>
      <vt:lpstr>1. Вводим систему координат.</vt:lpstr>
      <vt:lpstr>2. Выделяем направляющие векторы</vt:lpstr>
      <vt:lpstr>4. Определяем координаты определяющих точек</vt:lpstr>
      <vt:lpstr>Проецируем точки на оси</vt:lpstr>
      <vt:lpstr>Вводим удобный единичный отрезок и определяем координаты В(4;1;0) и D(1;4;0)</vt:lpstr>
      <vt:lpstr>Аналогично, проецируем точки А и С  на оси координат</vt:lpstr>
      <vt:lpstr>А(2;1;8)  С(1;2;8)</vt:lpstr>
      <vt:lpstr>Таким образом, записываем условие задачи № 1</vt:lpstr>
      <vt:lpstr>Решение</vt:lpstr>
      <vt:lpstr>Решить задачу </vt:lpstr>
      <vt:lpstr>Решение:</vt:lpstr>
      <vt:lpstr>Самостоятельная работа</vt:lpstr>
      <vt:lpstr>Самопроверка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 метода координат  в решении задач</dc:title>
  <dc:creator>Дом</dc:creator>
  <cp:lastModifiedBy>Дом</cp:lastModifiedBy>
  <cp:revision>1</cp:revision>
  <dcterms:created xsi:type="dcterms:W3CDTF">2023-10-17T12:50:51Z</dcterms:created>
  <dcterms:modified xsi:type="dcterms:W3CDTF">2023-10-17T12:56:43Z</dcterms:modified>
</cp:coreProperties>
</file>