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84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092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78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42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42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00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025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56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804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9DD7F1D-DF18-40DC-9AB4-645EDA8D1BDF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69435705-21AC-4BEA-AB81-405BC9D41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7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B817D-77C9-210E-DC9F-1F9D4D5CEB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err="1"/>
              <a:t>пРОТИВОПОЛОЖНОСТИ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04427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5EDCF-3608-A1F5-E1E9-6CABF032A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BA1C360-A5CE-5985-EB90-9EC37093D3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09450" y="-952292"/>
            <a:ext cx="6502240" cy="8762584"/>
          </a:xfrm>
        </p:spPr>
      </p:pic>
    </p:spTree>
    <p:extLst>
      <p:ext uri="{BB962C8B-B14F-4D97-AF65-F5344CB8AC3E}">
        <p14:creationId xmlns:p14="http://schemas.microsoft.com/office/powerpoint/2010/main" val="364904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856A3-BD79-DA25-1DD0-9BEEB7605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17A5B86-2D9B-3EEC-6AC6-AC1A82130A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46696" y="-931809"/>
            <a:ext cx="6472260" cy="8732603"/>
          </a:xfrm>
        </p:spPr>
      </p:pic>
    </p:spTree>
    <p:extLst>
      <p:ext uri="{BB962C8B-B14F-4D97-AF65-F5344CB8AC3E}">
        <p14:creationId xmlns:p14="http://schemas.microsoft.com/office/powerpoint/2010/main" val="155324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9C382-CD81-CFE7-A908-579390C93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AA5EA6-E438-14BE-2924-3E52FB192F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88" y="213609"/>
            <a:ext cx="8732860" cy="6472003"/>
          </a:xfrm>
        </p:spPr>
      </p:pic>
    </p:spTree>
    <p:extLst>
      <p:ext uri="{BB962C8B-B14F-4D97-AF65-F5344CB8AC3E}">
        <p14:creationId xmlns:p14="http://schemas.microsoft.com/office/powerpoint/2010/main" val="230328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AA83E1-8B00-2B25-A22F-482600ED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0EF3DDE-13D1-071B-5E7A-A17444F154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1706" y="-946799"/>
            <a:ext cx="6472260" cy="8732604"/>
          </a:xfrm>
        </p:spPr>
      </p:pic>
    </p:spTree>
    <p:extLst>
      <p:ext uri="{BB962C8B-B14F-4D97-AF65-F5344CB8AC3E}">
        <p14:creationId xmlns:p14="http://schemas.microsoft.com/office/powerpoint/2010/main" val="1664396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1909D7-F9DB-776F-B24D-0F81479E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326C36B-A3AB-185D-A49E-E2581CE34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9201" y="-939306"/>
            <a:ext cx="6472259" cy="8747595"/>
          </a:xfrm>
        </p:spPr>
      </p:pic>
    </p:spTree>
    <p:extLst>
      <p:ext uri="{BB962C8B-B14F-4D97-AF65-F5344CB8AC3E}">
        <p14:creationId xmlns:p14="http://schemas.microsoft.com/office/powerpoint/2010/main" val="1370823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5BD8C7-BF4F-447C-9BDB-DF0CE84B5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91C078-13B5-43F8-BDEF-F2FFA778A7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68" y="213609"/>
            <a:ext cx="8702880" cy="6442023"/>
          </a:xfrm>
        </p:spPr>
      </p:pic>
    </p:spTree>
    <p:extLst>
      <p:ext uri="{BB962C8B-B14F-4D97-AF65-F5344CB8AC3E}">
        <p14:creationId xmlns:p14="http://schemas.microsoft.com/office/powerpoint/2010/main" val="2701827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5FD5AD-7074-ADA7-1019-E439352B6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D8FDC03-DB41-242F-6056-EC6F0E345F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88" y="183629"/>
            <a:ext cx="8792820" cy="6472003"/>
          </a:xfrm>
        </p:spPr>
      </p:pic>
    </p:spTree>
    <p:extLst>
      <p:ext uri="{BB962C8B-B14F-4D97-AF65-F5344CB8AC3E}">
        <p14:creationId xmlns:p14="http://schemas.microsoft.com/office/powerpoint/2010/main" val="1427946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423D5-C77C-3848-6D76-A2852E3D0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4BAB008-A194-0098-9386-0166FE0253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88" y="198619"/>
            <a:ext cx="8747850" cy="6472003"/>
          </a:xfrm>
        </p:spPr>
      </p:pic>
    </p:spTree>
    <p:extLst>
      <p:ext uri="{BB962C8B-B14F-4D97-AF65-F5344CB8AC3E}">
        <p14:creationId xmlns:p14="http://schemas.microsoft.com/office/powerpoint/2010/main" val="232195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6</TotalTime>
  <Words>1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Corbel</vt:lpstr>
      <vt:lpstr>Базис</vt:lpstr>
      <vt:lpstr>пРОТИВОПОЛОЖНОСТИ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пРОТИВОПОЛОЖНОСТИ</dc:title>
  <dc:creator>dns office</dc:creator>
  <cp:lastModifiedBy>dns office</cp:lastModifiedBy>
  <cp:revision>1</cp:revision>
  <dcterms:created xsi:type="dcterms:W3CDTF">2023-06-12T18:37:46Z</dcterms:created>
  <dcterms:modified xsi:type="dcterms:W3CDTF">2023-06-12T18:44:45Z</dcterms:modified>
</cp:coreProperties>
</file>