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79" r:id="rId5"/>
    <p:sldId id="258" r:id="rId6"/>
    <p:sldId id="268" r:id="rId7"/>
    <p:sldId id="260" r:id="rId8"/>
    <p:sldId id="281" r:id="rId9"/>
    <p:sldId id="272" r:id="rId10"/>
    <p:sldId id="271" r:id="rId11"/>
    <p:sldId id="280" r:id="rId12"/>
    <p:sldId id="278" r:id="rId13"/>
    <p:sldId id="282" r:id="rId14"/>
    <p:sldId id="262" r:id="rId15"/>
    <p:sldId id="277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solidFill>
            <a:schemeClr val="accent5">
              <a:lumMod val="60000"/>
              <a:lumOff val="40000"/>
              <a:alpha val="28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Внутришкольная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система оценки качества образования в МБОУ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Бичурская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 №5»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807249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Внутришкольная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система оценки качества образования </a:t>
            </a:r>
            <a:b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МБОУ «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Бичурская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СОШ №5»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26" y="2708920"/>
            <a:ext cx="3214710" cy="236315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Внутренняя оценка качества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6" y="836712"/>
            <a:ext cx="1872208" cy="11521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Портфолио обучающихся, класса, школы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836712"/>
            <a:ext cx="1856248" cy="16635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Рейтинг классов обучающихся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932040" y="836712"/>
            <a:ext cx="1656184" cy="11521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Внутренний аудит качества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564904"/>
            <a:ext cx="2391084" cy="14356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Мониторинг качества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48264" y="571480"/>
            <a:ext cx="1838578" cy="1417360"/>
          </a:xfrm>
          <a:prstGeom prst="roundRect">
            <a:avLst/>
          </a:prstGeom>
          <a:solidFill>
            <a:srgbClr val="FFCC6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Самообследование</a:t>
            </a:r>
            <a:r>
              <a:rPr lang="ru-RU" sz="1400" dirty="0" smtClean="0">
                <a:solidFill>
                  <a:schemeClr val="tx1"/>
                </a:solidFill>
              </a:rPr>
              <a:t> школы по качеству обеспечиваемого образования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221088"/>
            <a:ext cx="1872208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Административные контрольные работы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5918" y="5301208"/>
            <a:ext cx="2426042" cy="1342502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Психолого-педагогический консилиум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64288" y="4293096"/>
            <a:ext cx="1656184" cy="2064862"/>
          </a:xfrm>
          <a:prstGeom prst="roundRect">
            <a:avLst/>
          </a:prstGeom>
          <a:solidFill>
            <a:srgbClr val="FF5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Экспертиза проектов, программ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643702" y="2564904"/>
            <a:ext cx="2104762" cy="1435600"/>
          </a:xfrm>
          <a:prstGeom prst="roundRect">
            <a:avLst/>
          </a:prstGeom>
          <a:solidFill>
            <a:srgbClr val="FFFF6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Оценка и анализ </a:t>
            </a:r>
            <a:r>
              <a:rPr lang="ru-RU" sz="1400" dirty="0" err="1" smtClean="0">
                <a:solidFill>
                  <a:schemeClr val="tx1"/>
                </a:solidFill>
              </a:rPr>
              <a:t>внутришкольной</a:t>
            </a:r>
            <a:r>
              <a:rPr lang="ru-RU" sz="1400" dirty="0" smtClean="0">
                <a:solidFill>
                  <a:schemeClr val="tx1"/>
                </a:solidFill>
              </a:rPr>
              <a:t> системы управления качеством образования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44008" y="5301208"/>
            <a:ext cx="2232248" cy="122413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Текущий, промежуточный и итоговый контроль  усвоения учебного материала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563888" y="2132856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364088" y="2132856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012160" y="2132856"/>
            <a:ext cx="93610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2267744" y="2204864"/>
            <a:ext cx="115212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012160" y="3356992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2267744" y="342900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2339752" y="4293096"/>
            <a:ext cx="108012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940152" y="4365104"/>
            <a:ext cx="108012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436096" y="4509120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779912" y="4509120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Внутришкольная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система оценки качества образования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 МБОУ «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Бичурская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СОШ №5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339752" y="785794"/>
            <a:ext cx="432048" cy="26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228184" y="785794"/>
            <a:ext cx="432048" cy="26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нутый угол 7"/>
          <p:cNvSpPr/>
          <p:nvPr/>
        </p:nvSpPr>
        <p:spPr>
          <a:xfrm>
            <a:off x="683568" y="1124744"/>
            <a:ext cx="3816424" cy="648072"/>
          </a:xfrm>
          <a:prstGeom prst="foldedCorne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Внутренний мониторинг (оценка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5076056" y="1124744"/>
            <a:ext cx="3528392" cy="576064"/>
          </a:xfrm>
          <a:prstGeom prst="foldedCorner">
            <a:avLst/>
          </a:prstGeom>
          <a:ln>
            <a:solidFill>
              <a:srgbClr val="FF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Внешний мониторинг (оценка)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1772816"/>
            <a:ext cx="4176464" cy="294206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Мониторинг результатов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Внутри школьный контроль качества обучения, коррекционной работы,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реализации основных образовательных программ,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программы развития;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использования материально-технической базы;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самообразование педагогов,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прохождение аттестации, 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преодоление профессиональных дефицитов.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1700808"/>
            <a:ext cx="4032448" cy="301407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Мониторинг результатов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ГИА: ОГЭ, ЕГЭ;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НИКО, ВПР;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Региональные мониторинги;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обучающихся в олимпиадах конкурсах,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НПК различного уровня;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удовлетворенность родительской общественности образовательными услугами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2699792" y="4509120"/>
            <a:ext cx="288032" cy="43204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5796136" y="4509120"/>
            <a:ext cx="288032" cy="43204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5786" y="5072074"/>
            <a:ext cx="7715304" cy="107157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-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сбор фактических данных о достигнутом качестве образования;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-статистическая и аналитическая обработка собранных данных;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предоставление обработанных данных потребителям информации о качестве образования;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-хранение данных в течение установленных сроков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ds05.infourok.ru/uploads/ex/0eab/00099812-e29dddd1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925050" cy="7334250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Я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9"/>
            <a:ext cx="8501122" cy="228601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Составляющие  организационной структуры в МБОУ «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Бичурская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СОШ №5»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«Методический совет школы»</a:t>
            </a:r>
            <a:br>
              <a:rPr lang="ru-RU" sz="2800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«Педагогический совет школы»</a:t>
            </a:r>
            <a:br>
              <a:rPr lang="ru-RU" sz="2800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«Управляющий совет школы»</a:t>
            </a:r>
            <a:endParaRPr lang="ru-RU" sz="2800" dirty="0">
              <a:solidFill>
                <a:srgbClr val="002060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714620"/>
            <a:ext cx="8001056" cy="342902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ВСОКО: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качество образовательных программ;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качество условий реализации образовательных программ;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качество образовательных результатов обучающихся;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удовлетворенность потребителей качеством образования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220</Words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Внутришкольная система оценки качества образования в МБОУ «Бичурская СОШ №5»</vt:lpstr>
      <vt:lpstr>Слайд 2</vt:lpstr>
      <vt:lpstr>Слайд 3</vt:lpstr>
      <vt:lpstr>Слайд 4</vt:lpstr>
      <vt:lpstr>Слайд 5</vt:lpstr>
      <vt:lpstr>Слайд 6</vt:lpstr>
      <vt:lpstr>Слайд 7</vt:lpstr>
      <vt:lpstr>Составляющие  организационной структуры в МБОУ «Бичурская СОШ №5» «Методический совет школы» «Педагогический совет школы» «Управляющий совет школы»</vt:lpstr>
      <vt:lpstr>Слайд 9</vt:lpstr>
      <vt:lpstr>  Внутришкольная система оценки качества образования  в МБОУ «Бичурская СОШ №5»  </vt:lpstr>
      <vt:lpstr>Слайд 11</vt:lpstr>
      <vt:lpstr>Слайд 12</vt:lpstr>
      <vt:lpstr>Слайд 13</vt:lpstr>
      <vt:lpstr>Слайд 14</vt:lpstr>
      <vt:lpstr>Слайд 15</vt:lpstr>
      <vt:lpstr>Внутришкольная система оценки качества образования  в МБОУ «Бичурская СОШ №5»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Внутришкольная система оценки качества образования в МБОУ «Бичурская СОШ №5»</dc:title>
  <dc:creator>Admin</dc:creator>
  <cp:lastModifiedBy>ASUS VivoBook</cp:lastModifiedBy>
  <cp:revision>24</cp:revision>
  <dcterms:created xsi:type="dcterms:W3CDTF">2020-11-30T10:19:41Z</dcterms:created>
  <dcterms:modified xsi:type="dcterms:W3CDTF">2023-10-17T16:38:23Z</dcterms:modified>
</cp:coreProperties>
</file>