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0"/>
  </p:normalViewPr>
  <p:slideViewPr>
    <p:cSldViewPr>
      <p:cViewPr>
        <p:scale>
          <a:sx n="90" d="100"/>
          <a:sy n="90" d="100"/>
        </p:scale>
        <p:origin x="-1238" y="-1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image" Target="../media/image5.jpeg"/><Relationship Id="rId18" Type="http://schemas.openxmlformats.org/officeDocument/2006/relationships/slide" Target="slide8.xml"/><Relationship Id="rId3" Type="http://schemas.openxmlformats.org/officeDocument/2006/relationships/slide" Target="slide11.xml"/><Relationship Id="rId7" Type="http://schemas.openxmlformats.org/officeDocument/2006/relationships/image" Target="../media/image2.jpeg"/><Relationship Id="rId12" Type="http://schemas.openxmlformats.org/officeDocument/2006/relationships/slide" Target="slide5.xml"/><Relationship Id="rId17" Type="http://schemas.openxmlformats.org/officeDocument/2006/relationships/image" Target="../media/image7.jpeg"/><Relationship Id="rId2" Type="http://schemas.openxmlformats.org/officeDocument/2006/relationships/slide" Target="slide10.xml"/><Relationship Id="rId16" Type="http://schemas.openxmlformats.org/officeDocument/2006/relationships/slide" Target="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image" Target="../media/image4.jpeg"/><Relationship Id="rId5" Type="http://schemas.openxmlformats.org/officeDocument/2006/relationships/image" Target="../media/image1.jpeg"/><Relationship Id="rId15" Type="http://schemas.openxmlformats.org/officeDocument/2006/relationships/image" Target="../media/image6.jpeg"/><Relationship Id="rId10" Type="http://schemas.openxmlformats.org/officeDocument/2006/relationships/slide" Target="slide9.xml"/><Relationship Id="rId19" Type="http://schemas.openxmlformats.org/officeDocument/2006/relationships/image" Target="../media/image8.jpeg"/><Relationship Id="rId4" Type="http://schemas.openxmlformats.org/officeDocument/2006/relationships/slide" Target="slide2.xml"/><Relationship Id="rId9" Type="http://schemas.openxmlformats.org/officeDocument/2006/relationships/image" Target="../media/image3.jpeg"/><Relationship Id="rId14" Type="http://schemas.openxmlformats.org/officeDocument/2006/relationships/slide" Target="slide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image" Target="../media/image6.jpeg"/><Relationship Id="rId3" Type="http://schemas.openxmlformats.org/officeDocument/2006/relationships/image" Target="../media/image9.jpeg"/><Relationship Id="rId7" Type="http://schemas.openxmlformats.org/officeDocument/2006/relationships/image" Target="../media/image3.jpeg"/><Relationship Id="rId12" Type="http://schemas.openxmlformats.org/officeDocument/2006/relationships/slide" Target="slide6.xml"/><Relationship Id="rId17" Type="http://schemas.openxmlformats.org/officeDocument/2006/relationships/image" Target="../media/image8.jpeg"/><Relationship Id="rId2" Type="http://schemas.openxmlformats.org/officeDocument/2006/relationships/slide" Target="slide10.xml"/><Relationship Id="rId16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image" Target="../media/image5.jpeg"/><Relationship Id="rId5" Type="http://schemas.openxmlformats.org/officeDocument/2006/relationships/image" Target="../media/image2.jpeg"/><Relationship Id="rId15" Type="http://schemas.openxmlformats.org/officeDocument/2006/relationships/image" Target="../media/image7.jpeg"/><Relationship Id="rId10" Type="http://schemas.openxmlformats.org/officeDocument/2006/relationships/slide" Target="slide5.xml"/><Relationship Id="rId4" Type="http://schemas.openxmlformats.org/officeDocument/2006/relationships/slide" Target="slide3.xml"/><Relationship Id="rId9" Type="http://schemas.openxmlformats.org/officeDocument/2006/relationships/image" Target="../media/image4.jpeg"/><Relationship Id="rId1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12" Type="http://schemas.openxmlformats.org/officeDocument/2006/relationships/slide" Target="slide6.xml"/><Relationship Id="rId17" Type="http://schemas.openxmlformats.org/officeDocument/2006/relationships/image" Target="../media/image8.jpeg"/><Relationship Id="rId2" Type="http://schemas.openxmlformats.org/officeDocument/2006/relationships/slide" Target="slide2.xml"/><Relationship Id="rId16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image" Target="../media/image5.jpeg"/><Relationship Id="rId5" Type="http://schemas.openxmlformats.org/officeDocument/2006/relationships/image" Target="../media/image10.jpeg"/><Relationship Id="rId15" Type="http://schemas.openxmlformats.org/officeDocument/2006/relationships/image" Target="../media/image7.jpeg"/><Relationship Id="rId10" Type="http://schemas.openxmlformats.org/officeDocument/2006/relationships/slide" Target="slide5.xml"/><Relationship Id="rId4" Type="http://schemas.openxmlformats.org/officeDocument/2006/relationships/slide" Target="slide11.xml"/><Relationship Id="rId9" Type="http://schemas.openxmlformats.org/officeDocument/2006/relationships/image" Target="../media/image4.jpeg"/><Relationship Id="rId1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12" Type="http://schemas.openxmlformats.org/officeDocument/2006/relationships/slide" Target="slide6.xml"/><Relationship Id="rId17" Type="http://schemas.openxmlformats.org/officeDocument/2006/relationships/image" Target="../media/image8.jpeg"/><Relationship Id="rId2" Type="http://schemas.openxmlformats.org/officeDocument/2006/relationships/slide" Target="slide2.xml"/><Relationship Id="rId16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11" Type="http://schemas.openxmlformats.org/officeDocument/2006/relationships/image" Target="../media/image5.jpeg"/><Relationship Id="rId5" Type="http://schemas.openxmlformats.org/officeDocument/2006/relationships/image" Target="../media/image2.jpeg"/><Relationship Id="rId15" Type="http://schemas.openxmlformats.org/officeDocument/2006/relationships/image" Target="../media/image7.jpeg"/><Relationship Id="rId10" Type="http://schemas.openxmlformats.org/officeDocument/2006/relationships/slide" Target="slide5.xml"/><Relationship Id="rId4" Type="http://schemas.openxmlformats.org/officeDocument/2006/relationships/slide" Target="slide3.xml"/><Relationship Id="rId9" Type="http://schemas.openxmlformats.org/officeDocument/2006/relationships/image" Target="../media/image4.jpeg"/><Relationship Id="rId1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12" Type="http://schemas.openxmlformats.org/officeDocument/2006/relationships/slide" Target="slide6.xml"/><Relationship Id="rId17" Type="http://schemas.openxmlformats.org/officeDocument/2006/relationships/image" Target="../media/image8.jpeg"/><Relationship Id="rId2" Type="http://schemas.openxmlformats.org/officeDocument/2006/relationships/slide" Target="slide2.xml"/><Relationship Id="rId16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image" Target="../media/image12.jpeg"/><Relationship Id="rId5" Type="http://schemas.openxmlformats.org/officeDocument/2006/relationships/image" Target="../media/image2.jpeg"/><Relationship Id="rId15" Type="http://schemas.openxmlformats.org/officeDocument/2006/relationships/image" Target="../media/image7.jpeg"/><Relationship Id="rId10" Type="http://schemas.openxmlformats.org/officeDocument/2006/relationships/slide" Target="slide13.xml"/><Relationship Id="rId4" Type="http://schemas.openxmlformats.org/officeDocument/2006/relationships/slide" Target="slide3.xml"/><Relationship Id="rId9" Type="http://schemas.openxmlformats.org/officeDocument/2006/relationships/image" Target="../media/image4.jpeg"/><Relationship Id="rId1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image" Target="../media/image13.jpe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12" Type="http://schemas.openxmlformats.org/officeDocument/2006/relationships/slide" Target="slide14.xml"/><Relationship Id="rId17" Type="http://schemas.openxmlformats.org/officeDocument/2006/relationships/image" Target="../media/image8.jpeg"/><Relationship Id="rId2" Type="http://schemas.openxmlformats.org/officeDocument/2006/relationships/slide" Target="slide2.xml"/><Relationship Id="rId16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image" Target="../media/image5.jpeg"/><Relationship Id="rId5" Type="http://schemas.openxmlformats.org/officeDocument/2006/relationships/image" Target="../media/image2.jpeg"/><Relationship Id="rId15" Type="http://schemas.openxmlformats.org/officeDocument/2006/relationships/image" Target="../media/image7.jpeg"/><Relationship Id="rId10" Type="http://schemas.openxmlformats.org/officeDocument/2006/relationships/slide" Target="slide5.xml"/><Relationship Id="rId4" Type="http://schemas.openxmlformats.org/officeDocument/2006/relationships/slide" Target="slide3.xml"/><Relationship Id="rId9" Type="http://schemas.openxmlformats.org/officeDocument/2006/relationships/image" Target="../media/image4.jpeg"/><Relationship Id="rId1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12" Type="http://schemas.openxmlformats.org/officeDocument/2006/relationships/slide" Target="slide6.xml"/><Relationship Id="rId17" Type="http://schemas.openxmlformats.org/officeDocument/2006/relationships/image" Target="../media/image8.jpeg"/><Relationship Id="rId2" Type="http://schemas.openxmlformats.org/officeDocument/2006/relationships/slide" Target="slide2.xml"/><Relationship Id="rId16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image" Target="../media/image5.jpeg"/><Relationship Id="rId5" Type="http://schemas.openxmlformats.org/officeDocument/2006/relationships/image" Target="../media/image2.jpeg"/><Relationship Id="rId15" Type="http://schemas.openxmlformats.org/officeDocument/2006/relationships/image" Target="../media/image14.jpeg"/><Relationship Id="rId10" Type="http://schemas.openxmlformats.org/officeDocument/2006/relationships/slide" Target="slide5.xml"/><Relationship Id="rId4" Type="http://schemas.openxmlformats.org/officeDocument/2006/relationships/slide" Target="slide3.xml"/><Relationship Id="rId9" Type="http://schemas.openxmlformats.org/officeDocument/2006/relationships/image" Target="../media/image4.jpeg"/><Relationship Id="rId14" Type="http://schemas.openxmlformats.org/officeDocument/2006/relationships/slide" Target="slide1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12" Type="http://schemas.openxmlformats.org/officeDocument/2006/relationships/slide" Target="slide6.xml"/><Relationship Id="rId17" Type="http://schemas.openxmlformats.org/officeDocument/2006/relationships/image" Target="../media/image15.jpeg"/><Relationship Id="rId2" Type="http://schemas.openxmlformats.org/officeDocument/2006/relationships/slide" Target="slide2.xml"/><Relationship Id="rId16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image" Target="../media/image5.jpeg"/><Relationship Id="rId5" Type="http://schemas.openxmlformats.org/officeDocument/2006/relationships/image" Target="../media/image2.jpeg"/><Relationship Id="rId15" Type="http://schemas.openxmlformats.org/officeDocument/2006/relationships/image" Target="../media/image7.jpeg"/><Relationship Id="rId10" Type="http://schemas.openxmlformats.org/officeDocument/2006/relationships/slide" Target="slide5.xml"/><Relationship Id="rId4" Type="http://schemas.openxmlformats.org/officeDocument/2006/relationships/slide" Target="slide3.xml"/><Relationship Id="rId9" Type="http://schemas.openxmlformats.org/officeDocument/2006/relationships/image" Target="../media/image4.jpeg"/><Relationship Id="rId1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12" Type="http://schemas.openxmlformats.org/officeDocument/2006/relationships/slide" Target="slide6.xml"/><Relationship Id="rId17" Type="http://schemas.openxmlformats.org/officeDocument/2006/relationships/image" Target="../media/image8.jpeg"/><Relationship Id="rId2" Type="http://schemas.openxmlformats.org/officeDocument/2006/relationships/slide" Target="slide2.xml"/><Relationship Id="rId16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image" Target="../media/image5.jpeg"/><Relationship Id="rId5" Type="http://schemas.openxmlformats.org/officeDocument/2006/relationships/image" Target="../media/image2.jpeg"/><Relationship Id="rId15" Type="http://schemas.openxmlformats.org/officeDocument/2006/relationships/image" Target="../media/image7.jpeg"/><Relationship Id="rId10" Type="http://schemas.openxmlformats.org/officeDocument/2006/relationships/slide" Target="slide5.xml"/><Relationship Id="rId4" Type="http://schemas.openxmlformats.org/officeDocument/2006/relationships/slide" Target="slide3.xml"/><Relationship Id="rId9" Type="http://schemas.openxmlformats.org/officeDocument/2006/relationships/image" Target="../media/image16.jpeg"/><Relationship Id="rId1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Прямая соединительная линия 68"/>
          <p:cNvCxnSpPr>
            <a:stCxn id="7" idx="1"/>
          </p:cNvCxnSpPr>
          <p:nvPr/>
        </p:nvCxnSpPr>
        <p:spPr>
          <a:xfrm flipH="1">
            <a:off x="2573528" y="3338880"/>
            <a:ext cx="677889" cy="401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H="1">
            <a:off x="2699792" y="4077072"/>
            <a:ext cx="792088" cy="64807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4601417" y="4077072"/>
            <a:ext cx="0" cy="64807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5796136" y="4077072"/>
            <a:ext cx="648072" cy="64807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stCxn id="7" idx="3"/>
          </p:cNvCxnSpPr>
          <p:nvPr/>
        </p:nvCxnSpPr>
        <p:spPr>
          <a:xfrm>
            <a:off x="5951417" y="3338880"/>
            <a:ext cx="348775" cy="401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H="1">
            <a:off x="5580112" y="2060848"/>
            <a:ext cx="720080" cy="62153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4590120" y="2060848"/>
            <a:ext cx="11297" cy="4320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282080" y="269000"/>
            <a:ext cx="2700000" cy="19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3251417" y="260648"/>
            <a:ext cx="2700000" cy="19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70628" y="264387"/>
            <a:ext cx="2700000" cy="19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51417" y="2348880"/>
            <a:ext cx="2700000" cy="198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Животные леса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70628" y="2352894"/>
            <a:ext cx="2700000" cy="19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82080" y="2348880"/>
            <a:ext cx="2700000" cy="19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82080" y="4510268"/>
            <a:ext cx="2700000" cy="19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251417" y="4481280"/>
            <a:ext cx="2700000" cy="19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58974" y="4481280"/>
            <a:ext cx="2700000" cy="19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справка 15">
            <a:hlinkClick r:id="" action="ppaction://hlinkshowjump?jump=endshow" highlightClick="1"/>
          </p:cNvPr>
          <p:cNvSpPr/>
          <p:nvPr/>
        </p:nvSpPr>
        <p:spPr>
          <a:xfrm>
            <a:off x="8858974" y="-19032"/>
            <a:ext cx="266180" cy="288032"/>
          </a:xfrm>
          <a:prstGeom prst="actionButtonHelp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х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pic>
        <p:nvPicPr>
          <p:cNvPr id="36" name="Рисунок 35">
            <a:hlinkClick r:id="rId4" action="ppaction://hlinksldjump"/>
          </p:cNvPr>
          <p:cNvPicPr preferRelativeResize="0"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528" y="624387"/>
            <a:ext cx="1800000" cy="1260000"/>
          </a:xfrm>
          <a:prstGeom prst="rect">
            <a:avLst/>
          </a:prstGeom>
        </p:spPr>
      </p:pic>
      <p:pic>
        <p:nvPicPr>
          <p:cNvPr id="37" name="Рисунок 36">
            <a:hlinkClick r:id="rId6" action="ppaction://hlinksldjump"/>
          </p:cNvPr>
          <p:cNvPicPr preferRelativeResize="0">
            <a:picLocks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1417" y="663362"/>
            <a:ext cx="1800000" cy="1260000"/>
          </a:xfrm>
          <a:prstGeom prst="rect">
            <a:avLst/>
          </a:prstGeom>
        </p:spPr>
      </p:pic>
      <p:pic>
        <p:nvPicPr>
          <p:cNvPr id="38" name="Рисунок 37">
            <a:hlinkClick r:id="rId8" action="ppaction://hlinksldjump"/>
          </p:cNvPr>
          <p:cNvPicPr preferRelativeResize="0">
            <a:picLocks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974" y="663362"/>
            <a:ext cx="1800000" cy="1260000"/>
          </a:xfrm>
          <a:prstGeom prst="rect">
            <a:avLst/>
          </a:prstGeom>
        </p:spPr>
      </p:pic>
      <p:pic>
        <p:nvPicPr>
          <p:cNvPr id="41" name="Рисунок 40">
            <a:hlinkClick r:id="rId10" action="ppaction://hlinksldjump"/>
          </p:cNvPr>
          <p:cNvPicPr preferRelativeResize="0">
            <a:picLocks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080" y="2682384"/>
            <a:ext cx="1800000" cy="1260000"/>
          </a:xfrm>
          <a:prstGeom prst="rect">
            <a:avLst/>
          </a:prstGeom>
        </p:spPr>
      </p:pic>
      <p:pic>
        <p:nvPicPr>
          <p:cNvPr id="42" name="Рисунок 41">
            <a:hlinkClick r:id="rId12" action="ppaction://hlinksldjump"/>
          </p:cNvPr>
          <p:cNvPicPr preferRelativeResize="0">
            <a:picLocks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1132" y="2702988"/>
            <a:ext cx="1800000" cy="1260000"/>
          </a:xfrm>
          <a:prstGeom prst="rect">
            <a:avLst/>
          </a:prstGeom>
        </p:spPr>
      </p:pic>
      <p:pic>
        <p:nvPicPr>
          <p:cNvPr id="43" name="Рисунок 42">
            <a:hlinkClick r:id="rId14" action="ppaction://hlinksldjump"/>
          </p:cNvPr>
          <p:cNvPicPr preferRelativeResize="0">
            <a:picLocks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628" y="4836845"/>
            <a:ext cx="1800000" cy="1260000"/>
          </a:xfrm>
          <a:prstGeom prst="rect">
            <a:avLst/>
          </a:prstGeom>
        </p:spPr>
      </p:pic>
      <p:pic>
        <p:nvPicPr>
          <p:cNvPr id="44" name="Рисунок 43">
            <a:hlinkClick r:id="rId16" action="ppaction://hlinksldjump"/>
          </p:cNvPr>
          <p:cNvPicPr preferRelativeResize="0"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0120" y="4944272"/>
            <a:ext cx="1800000" cy="1125000"/>
          </a:xfrm>
          <a:prstGeom prst="rect">
            <a:avLst/>
          </a:prstGeom>
        </p:spPr>
      </p:pic>
      <p:pic>
        <p:nvPicPr>
          <p:cNvPr id="45" name="Рисунок 44">
            <a:hlinkClick r:id="rId18" action="ppaction://hlinksldjump"/>
          </p:cNvPr>
          <p:cNvPicPr preferRelativeResize="0"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19" y="5007736"/>
            <a:ext cx="1800000" cy="1012500"/>
          </a:xfrm>
          <a:prstGeom prst="rect">
            <a:avLst/>
          </a:prstGeom>
        </p:spPr>
      </p:pic>
      <p:cxnSp>
        <p:nvCxnSpPr>
          <p:cNvPr id="47" name="Прямая соединительная линия 46"/>
          <p:cNvCxnSpPr/>
          <p:nvPr/>
        </p:nvCxnSpPr>
        <p:spPr>
          <a:xfrm>
            <a:off x="2699792" y="2060848"/>
            <a:ext cx="1001625" cy="64214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endCxn id="7" idx="0"/>
          </p:cNvCxnSpPr>
          <p:nvPr/>
        </p:nvCxnSpPr>
        <p:spPr>
          <a:xfrm>
            <a:off x="4601417" y="206084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975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837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Управляющая кнопка: справка 10">
            <a:hlinkClick r:id="" action="ppaction://hlinkshowjump?jump=endshow" highlightClick="1"/>
          </p:cNvPr>
          <p:cNvSpPr/>
          <p:nvPr/>
        </p:nvSpPr>
        <p:spPr>
          <a:xfrm>
            <a:off x="8858974" y="-19032"/>
            <a:ext cx="266180" cy="288032"/>
          </a:xfrm>
          <a:prstGeom prst="actionButtonHelp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х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77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hlinkClick r:id="rId2" action="ppaction://hlinksldjump"/>
          </p:cNvPr>
          <p:cNvPicPr preferRelativeResize="0"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77032"/>
          </a:xfrm>
          <a:prstGeom prst="rect">
            <a:avLst/>
          </a:prstGeom>
        </p:spPr>
      </p:pic>
      <p:sp>
        <p:nvSpPr>
          <p:cNvPr id="5" name="Управляющая кнопка: справка 4">
            <a:hlinkClick r:id="" action="ppaction://hlinkshowjump?jump=endshow" highlightClick="1"/>
          </p:cNvPr>
          <p:cNvSpPr/>
          <p:nvPr/>
        </p:nvSpPr>
        <p:spPr>
          <a:xfrm>
            <a:off x="8858974" y="-19032"/>
            <a:ext cx="266180" cy="288032"/>
          </a:xfrm>
          <a:prstGeom prst="actionButtonHelp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х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17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hlinkClick r:id="rId2" action="ppaction://hlinksldjump"/>
          </p:cNvPr>
          <p:cNvPicPr preferRelativeResize="0"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25154" cy="6858000"/>
          </a:xfrm>
          <a:prstGeom prst="rect">
            <a:avLst/>
          </a:prstGeom>
        </p:spPr>
      </p:pic>
      <p:sp>
        <p:nvSpPr>
          <p:cNvPr id="5" name="Управляющая кнопка: справка 4">
            <a:hlinkClick r:id="" action="ppaction://hlinkshowjump?jump=endshow" highlightClick="1"/>
          </p:cNvPr>
          <p:cNvSpPr/>
          <p:nvPr/>
        </p:nvSpPr>
        <p:spPr>
          <a:xfrm>
            <a:off x="8858974" y="-19032"/>
            <a:ext cx="266180" cy="288032"/>
          </a:xfrm>
          <a:prstGeom prst="actionButtonHelp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х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72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hlinkClick r:id="rId2" action="ppaction://hlinksldjump"/>
          </p:cNvPr>
          <p:cNvPicPr preferRelativeResize="0"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Управляющая кнопка: справка 4">
            <a:hlinkClick r:id="" action="ppaction://hlinkshowjump?jump=endshow" highlightClick="1"/>
          </p:cNvPr>
          <p:cNvSpPr/>
          <p:nvPr/>
        </p:nvSpPr>
        <p:spPr>
          <a:xfrm>
            <a:off x="8858974" y="-19032"/>
            <a:ext cx="266180" cy="288032"/>
          </a:xfrm>
          <a:prstGeom prst="actionButtonHelp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х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80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>
            <a:hlinkClick r:id="rId2" action="ppaction://hlinksldjump"/>
          </p:cNvPr>
          <p:cNvPicPr preferRelativeResize="0"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2" y="-19032"/>
            <a:ext cx="9118971" cy="6877032"/>
          </a:xfrm>
          <a:prstGeom prst="rect">
            <a:avLst/>
          </a:prstGeom>
        </p:spPr>
      </p:pic>
      <p:sp>
        <p:nvSpPr>
          <p:cNvPr id="5" name="Управляющая кнопка: справка 4">
            <a:hlinkClick r:id="" action="ppaction://hlinkshowjump?jump=endshow" highlightClick="1"/>
          </p:cNvPr>
          <p:cNvSpPr/>
          <p:nvPr/>
        </p:nvSpPr>
        <p:spPr>
          <a:xfrm>
            <a:off x="8858974" y="-19032"/>
            <a:ext cx="266180" cy="288032"/>
          </a:xfrm>
          <a:prstGeom prst="actionButtonHelp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х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36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57"/>
            <a:ext cx="9221734" cy="6856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Управляющая кнопка: справка 7">
            <a:hlinkClick r:id="" action="ppaction://hlinkshowjump?jump=endshow" highlightClick="1"/>
          </p:cNvPr>
          <p:cNvSpPr/>
          <p:nvPr/>
        </p:nvSpPr>
        <p:spPr>
          <a:xfrm>
            <a:off x="8858974" y="-19032"/>
            <a:ext cx="266180" cy="288032"/>
          </a:xfrm>
          <a:prstGeom prst="actionButtonHelp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х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83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381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Управляющая кнопка: справка 4">
            <a:hlinkClick r:id="" action="ppaction://hlinkshowjump?jump=endshow" highlightClick="1"/>
          </p:cNvPr>
          <p:cNvSpPr/>
          <p:nvPr/>
        </p:nvSpPr>
        <p:spPr>
          <a:xfrm>
            <a:off x="8858974" y="-19032"/>
            <a:ext cx="266180" cy="288032"/>
          </a:xfrm>
          <a:prstGeom prst="actionButtonHelp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х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38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5833" cy="70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Управляющая кнопка: справка 4">
            <a:hlinkClick r:id="" action="ppaction://hlinkshowjump?jump=endshow" highlightClick="1"/>
          </p:cNvPr>
          <p:cNvSpPr/>
          <p:nvPr/>
        </p:nvSpPr>
        <p:spPr>
          <a:xfrm>
            <a:off x="8858974" y="-19032"/>
            <a:ext cx="266180" cy="288032"/>
          </a:xfrm>
          <a:prstGeom prst="actionButtonHelp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х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31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Прямая соединительная линия 28"/>
          <p:cNvCxnSpPr/>
          <p:nvPr/>
        </p:nvCxnSpPr>
        <p:spPr>
          <a:xfrm>
            <a:off x="2688495" y="2027810"/>
            <a:ext cx="1001625" cy="642140"/>
          </a:xfrm>
          <a:prstGeom prst="line">
            <a:avLst/>
          </a:prstGeom>
          <a:ln w="762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2080" y="269000"/>
            <a:ext cx="2700000" cy="1980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51417" y="2348880"/>
            <a:ext cx="2700000" cy="1980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ЁЖИК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20" name="Управляющая кнопка: справка 19">
            <a:hlinkClick r:id="" action="ppaction://hlinkshowjump?jump=endshow" highlightClick="1"/>
          </p:cNvPr>
          <p:cNvSpPr/>
          <p:nvPr/>
        </p:nvSpPr>
        <p:spPr>
          <a:xfrm>
            <a:off x="8858974" y="-19032"/>
            <a:ext cx="266180" cy="288032"/>
          </a:xfrm>
          <a:prstGeom prst="actionButtonHelp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х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pic>
        <p:nvPicPr>
          <p:cNvPr id="21" name="Рисунок 20">
            <a:hlinkClick r:id="rId2" action="ppaction://hlinksldjump"/>
          </p:cNvPr>
          <p:cNvPicPr preferRelativeResize="0"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4664"/>
            <a:ext cx="2448272" cy="1656184"/>
          </a:xfrm>
          <a:prstGeom prst="rect">
            <a:avLst/>
          </a:prstGeom>
        </p:spPr>
      </p:pic>
      <p:pic>
        <p:nvPicPr>
          <p:cNvPr id="22" name="Рисунок 21">
            <a:hlinkClick r:id="rId4" action="ppaction://hlinksldjump"/>
          </p:cNvPr>
          <p:cNvPicPr preferRelativeResize="0">
            <a:picLocks/>
          </p:cNvPicPr>
          <p:nvPr/>
        </p:nvPicPr>
        <p:blipFill>
          <a:blip r:embed="rId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1417" y="663362"/>
            <a:ext cx="1800000" cy="1260000"/>
          </a:xfrm>
          <a:prstGeom prst="rect">
            <a:avLst/>
          </a:prstGeom>
        </p:spPr>
      </p:pic>
      <p:pic>
        <p:nvPicPr>
          <p:cNvPr id="23" name="Рисунок 22">
            <a:hlinkClick r:id="rId6" action="ppaction://hlinksldjump"/>
          </p:cNvPr>
          <p:cNvPicPr preferRelativeResize="0">
            <a:picLocks/>
          </p:cNvPicPr>
          <p:nvPr/>
        </p:nvPicPr>
        <p:blipFill>
          <a:blip r:embed="rId7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974" y="663362"/>
            <a:ext cx="1800000" cy="1260000"/>
          </a:xfrm>
          <a:prstGeom prst="rect">
            <a:avLst/>
          </a:prstGeom>
        </p:spPr>
      </p:pic>
      <p:pic>
        <p:nvPicPr>
          <p:cNvPr id="24" name="Рисунок 23">
            <a:hlinkClick r:id="rId8" action="ppaction://hlinksldjump"/>
          </p:cNvPr>
          <p:cNvPicPr preferRelativeResize="0">
            <a:picLocks/>
          </p:cNvPicPr>
          <p:nvPr/>
        </p:nvPicPr>
        <p:blipFill>
          <a:blip r:embed="rId9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080" y="2682384"/>
            <a:ext cx="1800000" cy="1260000"/>
          </a:xfrm>
          <a:prstGeom prst="rect">
            <a:avLst/>
          </a:prstGeom>
        </p:spPr>
      </p:pic>
      <p:pic>
        <p:nvPicPr>
          <p:cNvPr id="25" name="Рисунок 24">
            <a:hlinkClick r:id="rId10" action="ppaction://hlinksldjump"/>
          </p:cNvPr>
          <p:cNvPicPr preferRelativeResize="0">
            <a:picLocks/>
          </p:cNvPicPr>
          <p:nvPr/>
        </p:nvPicPr>
        <p:blipFill>
          <a:blip r:embed="rId11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1132" y="2702988"/>
            <a:ext cx="1800000" cy="1260000"/>
          </a:xfrm>
          <a:prstGeom prst="rect">
            <a:avLst/>
          </a:prstGeom>
        </p:spPr>
      </p:pic>
      <p:pic>
        <p:nvPicPr>
          <p:cNvPr id="26" name="Рисунок 25">
            <a:hlinkClick r:id="rId12" action="ppaction://hlinksldjump"/>
          </p:cNvPr>
          <p:cNvPicPr preferRelativeResize="0">
            <a:picLocks/>
          </p:cNvPicPr>
          <p:nvPr/>
        </p:nvPicPr>
        <p:blipFill>
          <a:blip r:embed="rId1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628" y="4836845"/>
            <a:ext cx="1800000" cy="1260000"/>
          </a:xfrm>
          <a:prstGeom prst="rect">
            <a:avLst/>
          </a:prstGeom>
        </p:spPr>
      </p:pic>
      <p:pic>
        <p:nvPicPr>
          <p:cNvPr id="27" name="Рисунок 26">
            <a:hlinkClick r:id="rId14" action="ppaction://hlinksldjump"/>
          </p:cNvPr>
          <p:cNvPicPr preferRelativeResize="0">
            <a:picLocks noChangeAspect="1"/>
          </p:cNvPicPr>
          <p:nvPr/>
        </p:nvPicPr>
        <p:blipFill>
          <a:blip r:embed="rId1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0120" y="4944272"/>
            <a:ext cx="1800000" cy="1125000"/>
          </a:xfrm>
          <a:prstGeom prst="rect">
            <a:avLst/>
          </a:prstGeom>
        </p:spPr>
      </p:pic>
      <p:pic>
        <p:nvPicPr>
          <p:cNvPr id="28" name="Рисунок 27">
            <a:hlinkClick r:id="rId16" action="ppaction://hlinksldjump"/>
          </p:cNvPr>
          <p:cNvPicPr preferRelativeResize="0">
            <a:picLocks noChangeAspect="1"/>
          </p:cNvPicPr>
          <p:nvPr/>
        </p:nvPicPr>
        <p:blipFill>
          <a:blip r:embed="rId17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19" y="5007736"/>
            <a:ext cx="1800000" cy="101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47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Прямая соединительная линия 29"/>
          <p:cNvCxnSpPr>
            <a:endCxn id="14" idx="0"/>
          </p:cNvCxnSpPr>
          <p:nvPr/>
        </p:nvCxnSpPr>
        <p:spPr>
          <a:xfrm>
            <a:off x="4601417" y="2060848"/>
            <a:ext cx="0" cy="288032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590120" y="2060848"/>
            <a:ext cx="11297" cy="432048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3251417" y="260648"/>
            <a:ext cx="2700000" cy="1980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51417" y="2348880"/>
            <a:ext cx="2700000" cy="19800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ВОЛК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20" name="Управляющая кнопка: справка 19">
            <a:hlinkClick r:id="" action="ppaction://hlinkshowjump?jump=endshow" highlightClick="1"/>
          </p:cNvPr>
          <p:cNvSpPr/>
          <p:nvPr/>
        </p:nvSpPr>
        <p:spPr>
          <a:xfrm>
            <a:off x="8858974" y="-19032"/>
            <a:ext cx="266180" cy="288032"/>
          </a:xfrm>
          <a:prstGeom prst="actionButtonHelp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х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pic>
        <p:nvPicPr>
          <p:cNvPr id="21" name="Рисунок 20">
            <a:hlinkClick r:id="rId2" action="ppaction://hlinksldjump"/>
          </p:cNvPr>
          <p:cNvPicPr preferRelativeResize="0">
            <a:picLocks/>
          </p:cNvPicPr>
          <p:nvPr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528" y="624387"/>
            <a:ext cx="1800000" cy="1260000"/>
          </a:xfrm>
          <a:prstGeom prst="rect">
            <a:avLst/>
          </a:prstGeom>
        </p:spPr>
      </p:pic>
      <p:pic>
        <p:nvPicPr>
          <p:cNvPr id="22" name="Рисунок 21">
            <a:hlinkClick r:id="rId4" action="ppaction://hlinksldjump"/>
          </p:cNvPr>
          <p:cNvPicPr preferRelativeResize="0"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7281" y="404664"/>
            <a:ext cx="2448271" cy="1656184"/>
          </a:xfrm>
          <a:prstGeom prst="rect">
            <a:avLst/>
          </a:prstGeom>
        </p:spPr>
      </p:pic>
      <p:pic>
        <p:nvPicPr>
          <p:cNvPr id="23" name="Рисунок 22">
            <a:hlinkClick r:id="rId6" action="ppaction://hlinksldjump"/>
          </p:cNvPr>
          <p:cNvPicPr preferRelativeResize="0">
            <a:picLocks/>
          </p:cNvPicPr>
          <p:nvPr/>
        </p:nvPicPr>
        <p:blipFill>
          <a:blip r:embed="rId7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974" y="663362"/>
            <a:ext cx="1800000" cy="1260000"/>
          </a:xfrm>
          <a:prstGeom prst="rect">
            <a:avLst/>
          </a:prstGeom>
        </p:spPr>
      </p:pic>
      <p:pic>
        <p:nvPicPr>
          <p:cNvPr id="24" name="Рисунок 23">
            <a:hlinkClick r:id="rId8" action="ppaction://hlinksldjump"/>
          </p:cNvPr>
          <p:cNvPicPr preferRelativeResize="0">
            <a:picLocks/>
          </p:cNvPicPr>
          <p:nvPr/>
        </p:nvPicPr>
        <p:blipFill>
          <a:blip r:embed="rId9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080" y="2682384"/>
            <a:ext cx="1800000" cy="1260000"/>
          </a:xfrm>
          <a:prstGeom prst="rect">
            <a:avLst/>
          </a:prstGeom>
        </p:spPr>
      </p:pic>
      <p:pic>
        <p:nvPicPr>
          <p:cNvPr id="25" name="Рисунок 24">
            <a:hlinkClick r:id="rId10" action="ppaction://hlinksldjump"/>
          </p:cNvPr>
          <p:cNvPicPr preferRelativeResize="0">
            <a:picLocks/>
          </p:cNvPicPr>
          <p:nvPr/>
        </p:nvPicPr>
        <p:blipFill>
          <a:blip r:embed="rId11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1132" y="2702988"/>
            <a:ext cx="1800000" cy="1260000"/>
          </a:xfrm>
          <a:prstGeom prst="rect">
            <a:avLst/>
          </a:prstGeom>
        </p:spPr>
      </p:pic>
      <p:pic>
        <p:nvPicPr>
          <p:cNvPr id="26" name="Рисунок 25">
            <a:hlinkClick r:id="rId12" action="ppaction://hlinksldjump"/>
          </p:cNvPr>
          <p:cNvPicPr preferRelativeResize="0">
            <a:picLocks/>
          </p:cNvPicPr>
          <p:nvPr/>
        </p:nvPicPr>
        <p:blipFill>
          <a:blip r:embed="rId1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628" y="4836845"/>
            <a:ext cx="1800000" cy="1260000"/>
          </a:xfrm>
          <a:prstGeom prst="rect">
            <a:avLst/>
          </a:prstGeom>
        </p:spPr>
      </p:pic>
      <p:pic>
        <p:nvPicPr>
          <p:cNvPr id="27" name="Рисунок 26">
            <a:hlinkClick r:id="rId14" action="ppaction://hlinksldjump"/>
          </p:cNvPr>
          <p:cNvPicPr preferRelativeResize="0">
            <a:picLocks noChangeAspect="1"/>
          </p:cNvPicPr>
          <p:nvPr/>
        </p:nvPicPr>
        <p:blipFill>
          <a:blip r:embed="rId1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0120" y="4944272"/>
            <a:ext cx="1800000" cy="1125000"/>
          </a:xfrm>
          <a:prstGeom prst="rect">
            <a:avLst/>
          </a:prstGeom>
        </p:spPr>
      </p:pic>
      <p:pic>
        <p:nvPicPr>
          <p:cNvPr id="28" name="Рисунок 27">
            <a:hlinkClick r:id="rId16" action="ppaction://hlinksldjump"/>
          </p:cNvPr>
          <p:cNvPicPr preferRelativeResize="0">
            <a:picLocks noChangeAspect="1"/>
          </p:cNvPicPr>
          <p:nvPr/>
        </p:nvPicPr>
        <p:blipFill>
          <a:blip r:embed="rId17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19" y="5007736"/>
            <a:ext cx="1800000" cy="101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45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5580112" y="2060848"/>
            <a:ext cx="720080" cy="621536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6170628" y="264387"/>
            <a:ext cx="2700000" cy="1980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51417" y="2348880"/>
            <a:ext cx="2700000" cy="1980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ЛОСЬ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21" name="Управляющая кнопка: справка 20">
            <a:hlinkClick r:id="" action="ppaction://hlinkshowjump?jump=endshow" highlightClick="1"/>
          </p:cNvPr>
          <p:cNvSpPr/>
          <p:nvPr/>
        </p:nvSpPr>
        <p:spPr>
          <a:xfrm>
            <a:off x="8858974" y="-19032"/>
            <a:ext cx="266180" cy="288032"/>
          </a:xfrm>
          <a:prstGeom prst="actionButtonHelp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х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pic>
        <p:nvPicPr>
          <p:cNvPr id="22" name="Рисунок 21">
            <a:hlinkClick r:id="rId2" action="ppaction://hlinksldjump"/>
          </p:cNvPr>
          <p:cNvPicPr preferRelativeResize="0">
            <a:picLocks/>
          </p:cNvPicPr>
          <p:nvPr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528" y="624387"/>
            <a:ext cx="1800000" cy="1260000"/>
          </a:xfrm>
          <a:prstGeom prst="rect">
            <a:avLst/>
          </a:prstGeom>
        </p:spPr>
      </p:pic>
      <p:pic>
        <p:nvPicPr>
          <p:cNvPr id="23" name="Рисунок 22">
            <a:hlinkClick r:id="rId4" action="ppaction://hlinksldjump"/>
          </p:cNvPr>
          <p:cNvPicPr preferRelativeResize="0">
            <a:picLocks/>
          </p:cNvPicPr>
          <p:nvPr/>
        </p:nvPicPr>
        <p:blipFill>
          <a:blip r:embed="rId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1417" y="663362"/>
            <a:ext cx="1800000" cy="1260000"/>
          </a:xfrm>
          <a:prstGeom prst="rect">
            <a:avLst/>
          </a:prstGeom>
        </p:spPr>
      </p:pic>
      <p:pic>
        <p:nvPicPr>
          <p:cNvPr id="24" name="Рисунок 23">
            <a:hlinkClick r:id="rId6" action="ppaction://hlinksldjump"/>
          </p:cNvPr>
          <p:cNvPicPr preferRelativeResize="0">
            <a:picLocks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404664"/>
            <a:ext cx="2448272" cy="1656184"/>
          </a:xfrm>
          <a:prstGeom prst="rect">
            <a:avLst/>
          </a:prstGeom>
        </p:spPr>
      </p:pic>
      <p:pic>
        <p:nvPicPr>
          <p:cNvPr id="25" name="Рисунок 24">
            <a:hlinkClick r:id="rId8" action="ppaction://hlinksldjump"/>
          </p:cNvPr>
          <p:cNvPicPr preferRelativeResize="0">
            <a:picLocks/>
          </p:cNvPicPr>
          <p:nvPr/>
        </p:nvPicPr>
        <p:blipFill>
          <a:blip r:embed="rId9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080" y="2682384"/>
            <a:ext cx="1800000" cy="1260000"/>
          </a:xfrm>
          <a:prstGeom prst="rect">
            <a:avLst/>
          </a:prstGeom>
        </p:spPr>
      </p:pic>
      <p:pic>
        <p:nvPicPr>
          <p:cNvPr id="26" name="Рисунок 25">
            <a:hlinkClick r:id="rId10" action="ppaction://hlinksldjump"/>
          </p:cNvPr>
          <p:cNvPicPr preferRelativeResize="0">
            <a:picLocks/>
          </p:cNvPicPr>
          <p:nvPr/>
        </p:nvPicPr>
        <p:blipFill>
          <a:blip r:embed="rId11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1132" y="2702988"/>
            <a:ext cx="1800000" cy="1260000"/>
          </a:xfrm>
          <a:prstGeom prst="rect">
            <a:avLst/>
          </a:prstGeom>
        </p:spPr>
      </p:pic>
      <p:pic>
        <p:nvPicPr>
          <p:cNvPr id="27" name="Рисунок 26">
            <a:hlinkClick r:id="rId12" action="ppaction://hlinksldjump"/>
          </p:cNvPr>
          <p:cNvPicPr preferRelativeResize="0">
            <a:picLocks/>
          </p:cNvPicPr>
          <p:nvPr/>
        </p:nvPicPr>
        <p:blipFill>
          <a:blip r:embed="rId1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628" y="4836845"/>
            <a:ext cx="1800000" cy="1260000"/>
          </a:xfrm>
          <a:prstGeom prst="rect">
            <a:avLst/>
          </a:prstGeom>
        </p:spPr>
      </p:pic>
      <p:pic>
        <p:nvPicPr>
          <p:cNvPr id="28" name="Рисунок 27">
            <a:hlinkClick r:id="rId14" action="ppaction://hlinksldjump"/>
          </p:cNvPr>
          <p:cNvPicPr preferRelativeResize="0">
            <a:picLocks noChangeAspect="1"/>
          </p:cNvPicPr>
          <p:nvPr/>
        </p:nvPicPr>
        <p:blipFill>
          <a:blip r:embed="rId1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0120" y="4944272"/>
            <a:ext cx="1800000" cy="1125000"/>
          </a:xfrm>
          <a:prstGeom prst="rect">
            <a:avLst/>
          </a:prstGeom>
        </p:spPr>
      </p:pic>
      <p:pic>
        <p:nvPicPr>
          <p:cNvPr id="29" name="Рисунок 28">
            <a:hlinkClick r:id="rId16" action="ppaction://hlinksldjump"/>
          </p:cNvPr>
          <p:cNvPicPr preferRelativeResize="0">
            <a:picLocks noChangeAspect="1"/>
          </p:cNvPicPr>
          <p:nvPr/>
        </p:nvPicPr>
        <p:blipFill>
          <a:blip r:embed="rId17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19" y="5007736"/>
            <a:ext cx="1800000" cy="101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56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8" name="Прямая соединительная линия 7"/>
          <p:cNvCxnSpPr>
            <a:stCxn id="14" idx="3"/>
          </p:cNvCxnSpPr>
          <p:nvPr/>
        </p:nvCxnSpPr>
        <p:spPr>
          <a:xfrm>
            <a:off x="5951417" y="3338880"/>
            <a:ext cx="348775" cy="4014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3251417" y="2348880"/>
            <a:ext cx="2700000" cy="1980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РЫСЬ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70628" y="2352894"/>
            <a:ext cx="2700000" cy="1980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справка 19">
            <a:hlinkClick r:id="" action="ppaction://hlinkshowjump?jump=endshow" highlightClick="1"/>
          </p:cNvPr>
          <p:cNvSpPr/>
          <p:nvPr/>
        </p:nvSpPr>
        <p:spPr>
          <a:xfrm>
            <a:off x="8858974" y="-19032"/>
            <a:ext cx="266180" cy="288032"/>
          </a:xfrm>
          <a:prstGeom prst="actionButtonHelp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х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pic>
        <p:nvPicPr>
          <p:cNvPr id="21" name="Рисунок 20">
            <a:hlinkClick r:id="rId2" action="ppaction://hlinksldjump"/>
          </p:cNvPr>
          <p:cNvPicPr preferRelativeResize="0">
            <a:picLocks/>
          </p:cNvPicPr>
          <p:nvPr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528" y="624387"/>
            <a:ext cx="1800000" cy="1260000"/>
          </a:xfrm>
          <a:prstGeom prst="rect">
            <a:avLst/>
          </a:prstGeom>
        </p:spPr>
      </p:pic>
      <p:pic>
        <p:nvPicPr>
          <p:cNvPr id="22" name="Рисунок 21">
            <a:hlinkClick r:id="rId4" action="ppaction://hlinksldjump"/>
          </p:cNvPr>
          <p:cNvPicPr preferRelativeResize="0">
            <a:picLocks/>
          </p:cNvPicPr>
          <p:nvPr/>
        </p:nvPicPr>
        <p:blipFill>
          <a:blip r:embed="rId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1417" y="663362"/>
            <a:ext cx="1800000" cy="1260000"/>
          </a:xfrm>
          <a:prstGeom prst="rect">
            <a:avLst/>
          </a:prstGeom>
        </p:spPr>
      </p:pic>
      <p:pic>
        <p:nvPicPr>
          <p:cNvPr id="23" name="Рисунок 22">
            <a:hlinkClick r:id="rId6" action="ppaction://hlinksldjump"/>
          </p:cNvPr>
          <p:cNvPicPr preferRelativeResize="0">
            <a:picLocks/>
          </p:cNvPicPr>
          <p:nvPr/>
        </p:nvPicPr>
        <p:blipFill>
          <a:blip r:embed="rId7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974" y="663362"/>
            <a:ext cx="1800000" cy="1260000"/>
          </a:xfrm>
          <a:prstGeom prst="rect">
            <a:avLst/>
          </a:prstGeom>
        </p:spPr>
      </p:pic>
      <p:pic>
        <p:nvPicPr>
          <p:cNvPr id="24" name="Рисунок 23">
            <a:hlinkClick r:id="rId8" action="ppaction://hlinksldjump"/>
          </p:cNvPr>
          <p:cNvPicPr preferRelativeResize="0">
            <a:picLocks/>
          </p:cNvPicPr>
          <p:nvPr/>
        </p:nvPicPr>
        <p:blipFill>
          <a:blip r:embed="rId9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080" y="2682384"/>
            <a:ext cx="1800000" cy="1260000"/>
          </a:xfrm>
          <a:prstGeom prst="rect">
            <a:avLst/>
          </a:prstGeom>
        </p:spPr>
      </p:pic>
      <p:pic>
        <p:nvPicPr>
          <p:cNvPr id="25" name="Рисунок 24">
            <a:hlinkClick r:id="rId10" action="ppaction://hlinksldjump"/>
          </p:cNvPr>
          <p:cNvPicPr preferRelativeResize="0">
            <a:picLocks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8500" y="2492896"/>
            <a:ext cx="2304256" cy="1728192"/>
          </a:xfrm>
          <a:prstGeom prst="rect">
            <a:avLst/>
          </a:prstGeom>
        </p:spPr>
      </p:pic>
      <p:pic>
        <p:nvPicPr>
          <p:cNvPr id="26" name="Рисунок 25">
            <a:hlinkClick r:id="rId12" action="ppaction://hlinksldjump"/>
          </p:cNvPr>
          <p:cNvPicPr preferRelativeResize="0">
            <a:picLocks/>
          </p:cNvPicPr>
          <p:nvPr/>
        </p:nvPicPr>
        <p:blipFill>
          <a:blip r:embed="rId1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628" y="4836845"/>
            <a:ext cx="1800000" cy="1260000"/>
          </a:xfrm>
          <a:prstGeom prst="rect">
            <a:avLst/>
          </a:prstGeom>
        </p:spPr>
      </p:pic>
      <p:pic>
        <p:nvPicPr>
          <p:cNvPr id="27" name="Рисунок 26">
            <a:hlinkClick r:id="rId14" action="ppaction://hlinksldjump"/>
          </p:cNvPr>
          <p:cNvPicPr preferRelativeResize="0">
            <a:picLocks noChangeAspect="1"/>
          </p:cNvPicPr>
          <p:nvPr/>
        </p:nvPicPr>
        <p:blipFill>
          <a:blip r:embed="rId1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0120" y="4944272"/>
            <a:ext cx="1800000" cy="1125000"/>
          </a:xfrm>
          <a:prstGeom prst="rect">
            <a:avLst/>
          </a:prstGeom>
        </p:spPr>
      </p:pic>
      <p:pic>
        <p:nvPicPr>
          <p:cNvPr id="28" name="Рисунок 27">
            <a:hlinkClick r:id="rId16" action="ppaction://hlinksldjump"/>
          </p:cNvPr>
          <p:cNvPicPr preferRelativeResize="0">
            <a:picLocks noChangeAspect="1"/>
          </p:cNvPicPr>
          <p:nvPr/>
        </p:nvPicPr>
        <p:blipFill>
          <a:blip r:embed="rId17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19" y="5007736"/>
            <a:ext cx="1800000" cy="101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23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796136" y="4077072"/>
            <a:ext cx="648072" cy="648072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3251417" y="2348880"/>
            <a:ext cx="2700000" cy="1980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ЛИСИЦА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158974" y="4481280"/>
            <a:ext cx="2700000" cy="1980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справка 19">
            <a:hlinkClick r:id="" action="ppaction://hlinkshowjump?jump=endshow" highlightClick="1"/>
          </p:cNvPr>
          <p:cNvSpPr/>
          <p:nvPr/>
        </p:nvSpPr>
        <p:spPr>
          <a:xfrm>
            <a:off x="8858974" y="-19032"/>
            <a:ext cx="266180" cy="288032"/>
          </a:xfrm>
          <a:prstGeom prst="actionButtonHelp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х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pic>
        <p:nvPicPr>
          <p:cNvPr id="21" name="Рисунок 20">
            <a:hlinkClick r:id="rId2" action="ppaction://hlinksldjump"/>
          </p:cNvPr>
          <p:cNvPicPr preferRelativeResize="0">
            <a:picLocks/>
          </p:cNvPicPr>
          <p:nvPr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528" y="624387"/>
            <a:ext cx="1800000" cy="1260000"/>
          </a:xfrm>
          <a:prstGeom prst="rect">
            <a:avLst/>
          </a:prstGeom>
        </p:spPr>
      </p:pic>
      <p:pic>
        <p:nvPicPr>
          <p:cNvPr id="22" name="Рисунок 21">
            <a:hlinkClick r:id="rId4" action="ppaction://hlinksldjump"/>
          </p:cNvPr>
          <p:cNvPicPr preferRelativeResize="0">
            <a:picLocks/>
          </p:cNvPicPr>
          <p:nvPr/>
        </p:nvPicPr>
        <p:blipFill>
          <a:blip r:embed="rId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1417" y="663362"/>
            <a:ext cx="1800000" cy="1260000"/>
          </a:xfrm>
          <a:prstGeom prst="rect">
            <a:avLst/>
          </a:prstGeom>
        </p:spPr>
      </p:pic>
      <p:pic>
        <p:nvPicPr>
          <p:cNvPr id="23" name="Рисунок 22">
            <a:hlinkClick r:id="rId6" action="ppaction://hlinksldjump"/>
          </p:cNvPr>
          <p:cNvPicPr preferRelativeResize="0">
            <a:picLocks/>
          </p:cNvPicPr>
          <p:nvPr/>
        </p:nvPicPr>
        <p:blipFill>
          <a:blip r:embed="rId7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974" y="663362"/>
            <a:ext cx="1800000" cy="1260000"/>
          </a:xfrm>
          <a:prstGeom prst="rect">
            <a:avLst/>
          </a:prstGeom>
        </p:spPr>
      </p:pic>
      <p:pic>
        <p:nvPicPr>
          <p:cNvPr id="24" name="Рисунок 23">
            <a:hlinkClick r:id="rId8" action="ppaction://hlinksldjump"/>
          </p:cNvPr>
          <p:cNvPicPr preferRelativeResize="0">
            <a:picLocks/>
          </p:cNvPicPr>
          <p:nvPr/>
        </p:nvPicPr>
        <p:blipFill>
          <a:blip r:embed="rId9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080" y="2682384"/>
            <a:ext cx="1800000" cy="1260000"/>
          </a:xfrm>
          <a:prstGeom prst="rect">
            <a:avLst/>
          </a:prstGeom>
        </p:spPr>
      </p:pic>
      <p:pic>
        <p:nvPicPr>
          <p:cNvPr id="25" name="Рисунок 24">
            <a:hlinkClick r:id="rId10" action="ppaction://hlinksldjump"/>
          </p:cNvPr>
          <p:cNvPicPr preferRelativeResize="0">
            <a:picLocks/>
          </p:cNvPicPr>
          <p:nvPr/>
        </p:nvPicPr>
        <p:blipFill>
          <a:blip r:embed="rId11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1132" y="2702988"/>
            <a:ext cx="1800000" cy="1260000"/>
          </a:xfrm>
          <a:prstGeom prst="rect">
            <a:avLst/>
          </a:prstGeom>
        </p:spPr>
      </p:pic>
      <p:pic>
        <p:nvPicPr>
          <p:cNvPr id="26" name="Рисунок 25">
            <a:hlinkClick r:id="rId12" action="ppaction://hlinksldjump"/>
          </p:cNvPr>
          <p:cNvPicPr preferRelativeResize="0">
            <a:picLocks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0904" y="4718879"/>
            <a:ext cx="2397560" cy="1615565"/>
          </a:xfrm>
          <a:prstGeom prst="rect">
            <a:avLst/>
          </a:prstGeom>
        </p:spPr>
      </p:pic>
      <p:pic>
        <p:nvPicPr>
          <p:cNvPr id="27" name="Рисунок 26">
            <a:hlinkClick r:id="rId14" action="ppaction://hlinksldjump"/>
          </p:cNvPr>
          <p:cNvPicPr preferRelativeResize="0">
            <a:picLocks noChangeAspect="1"/>
          </p:cNvPicPr>
          <p:nvPr/>
        </p:nvPicPr>
        <p:blipFill>
          <a:blip r:embed="rId1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0120" y="4944272"/>
            <a:ext cx="1800000" cy="1125000"/>
          </a:xfrm>
          <a:prstGeom prst="rect">
            <a:avLst/>
          </a:prstGeom>
        </p:spPr>
      </p:pic>
      <p:pic>
        <p:nvPicPr>
          <p:cNvPr id="28" name="Рисунок 27">
            <a:hlinkClick r:id="rId16" action="ppaction://hlinksldjump"/>
          </p:cNvPr>
          <p:cNvPicPr preferRelativeResize="0">
            <a:picLocks noChangeAspect="1"/>
          </p:cNvPicPr>
          <p:nvPr/>
        </p:nvPicPr>
        <p:blipFill>
          <a:blip r:embed="rId17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19" y="5007736"/>
            <a:ext cx="1800000" cy="101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75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601417" y="4077072"/>
            <a:ext cx="0" cy="648072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3251417" y="2348880"/>
            <a:ext cx="2700000" cy="1980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ЗАЯЦ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251417" y="4481280"/>
            <a:ext cx="2700000" cy="1980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справка 19">
            <a:hlinkClick r:id="" action="ppaction://hlinkshowjump?jump=endshow" highlightClick="1"/>
          </p:cNvPr>
          <p:cNvSpPr/>
          <p:nvPr/>
        </p:nvSpPr>
        <p:spPr>
          <a:xfrm>
            <a:off x="8858974" y="-19032"/>
            <a:ext cx="266180" cy="288032"/>
          </a:xfrm>
          <a:prstGeom prst="actionButtonHelp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х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pic>
        <p:nvPicPr>
          <p:cNvPr id="21" name="Рисунок 20">
            <a:hlinkClick r:id="rId2" action="ppaction://hlinksldjump"/>
          </p:cNvPr>
          <p:cNvPicPr preferRelativeResize="0">
            <a:picLocks/>
          </p:cNvPicPr>
          <p:nvPr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528" y="624387"/>
            <a:ext cx="1800000" cy="1260000"/>
          </a:xfrm>
          <a:prstGeom prst="rect">
            <a:avLst/>
          </a:prstGeom>
        </p:spPr>
      </p:pic>
      <p:pic>
        <p:nvPicPr>
          <p:cNvPr id="22" name="Рисунок 21">
            <a:hlinkClick r:id="rId4" action="ppaction://hlinksldjump"/>
          </p:cNvPr>
          <p:cNvPicPr preferRelativeResize="0">
            <a:picLocks/>
          </p:cNvPicPr>
          <p:nvPr/>
        </p:nvPicPr>
        <p:blipFill>
          <a:blip r:embed="rId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1417" y="663362"/>
            <a:ext cx="1800000" cy="1260000"/>
          </a:xfrm>
          <a:prstGeom prst="rect">
            <a:avLst/>
          </a:prstGeom>
        </p:spPr>
      </p:pic>
      <p:pic>
        <p:nvPicPr>
          <p:cNvPr id="23" name="Рисунок 22">
            <a:hlinkClick r:id="rId6" action="ppaction://hlinksldjump"/>
          </p:cNvPr>
          <p:cNvPicPr preferRelativeResize="0">
            <a:picLocks/>
          </p:cNvPicPr>
          <p:nvPr/>
        </p:nvPicPr>
        <p:blipFill>
          <a:blip r:embed="rId7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974" y="663362"/>
            <a:ext cx="1800000" cy="1260000"/>
          </a:xfrm>
          <a:prstGeom prst="rect">
            <a:avLst/>
          </a:prstGeom>
        </p:spPr>
      </p:pic>
      <p:pic>
        <p:nvPicPr>
          <p:cNvPr id="24" name="Рисунок 23">
            <a:hlinkClick r:id="rId8" action="ppaction://hlinksldjump"/>
          </p:cNvPr>
          <p:cNvPicPr preferRelativeResize="0">
            <a:picLocks/>
          </p:cNvPicPr>
          <p:nvPr/>
        </p:nvPicPr>
        <p:blipFill>
          <a:blip r:embed="rId9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080" y="2682384"/>
            <a:ext cx="1800000" cy="1260000"/>
          </a:xfrm>
          <a:prstGeom prst="rect">
            <a:avLst/>
          </a:prstGeom>
        </p:spPr>
      </p:pic>
      <p:pic>
        <p:nvPicPr>
          <p:cNvPr id="25" name="Рисунок 24">
            <a:hlinkClick r:id="rId10" action="ppaction://hlinksldjump"/>
          </p:cNvPr>
          <p:cNvPicPr preferRelativeResize="0">
            <a:picLocks/>
          </p:cNvPicPr>
          <p:nvPr/>
        </p:nvPicPr>
        <p:blipFill>
          <a:blip r:embed="rId11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1132" y="2702988"/>
            <a:ext cx="1800000" cy="1260000"/>
          </a:xfrm>
          <a:prstGeom prst="rect">
            <a:avLst/>
          </a:prstGeom>
        </p:spPr>
      </p:pic>
      <p:pic>
        <p:nvPicPr>
          <p:cNvPr id="26" name="Рисунок 25">
            <a:hlinkClick r:id="rId12" action="ppaction://hlinksldjump"/>
          </p:cNvPr>
          <p:cNvPicPr preferRelativeResize="0">
            <a:picLocks/>
          </p:cNvPicPr>
          <p:nvPr/>
        </p:nvPicPr>
        <p:blipFill>
          <a:blip r:embed="rId1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628" y="4836845"/>
            <a:ext cx="1800000" cy="1260000"/>
          </a:xfrm>
          <a:prstGeom prst="rect">
            <a:avLst/>
          </a:prstGeom>
        </p:spPr>
      </p:pic>
      <p:pic>
        <p:nvPicPr>
          <p:cNvPr id="27" name="Рисунок 26">
            <a:hlinkClick r:id="rId14" action="ppaction://hlinksldjump"/>
          </p:cNvPr>
          <p:cNvPicPr preferRelativeResize="0"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6197" y="4733298"/>
            <a:ext cx="2373853" cy="1483658"/>
          </a:xfrm>
          <a:prstGeom prst="rect">
            <a:avLst/>
          </a:prstGeom>
        </p:spPr>
      </p:pic>
      <p:pic>
        <p:nvPicPr>
          <p:cNvPr id="28" name="Рисунок 27">
            <a:hlinkClick r:id="rId16" action="ppaction://hlinksldjump"/>
          </p:cNvPr>
          <p:cNvPicPr preferRelativeResize="0">
            <a:picLocks noChangeAspect="1"/>
          </p:cNvPicPr>
          <p:nvPr/>
        </p:nvPicPr>
        <p:blipFill>
          <a:blip r:embed="rId17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19" y="5007736"/>
            <a:ext cx="1800000" cy="101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4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699792" y="4077072"/>
            <a:ext cx="792088" cy="648072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3251417" y="2348880"/>
            <a:ext cx="2700000" cy="1980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КАБАН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2080" y="4510268"/>
            <a:ext cx="2700000" cy="1980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справка 19">
            <a:hlinkClick r:id="" action="ppaction://hlinkshowjump?jump=endshow" highlightClick="1"/>
          </p:cNvPr>
          <p:cNvSpPr/>
          <p:nvPr/>
        </p:nvSpPr>
        <p:spPr>
          <a:xfrm>
            <a:off x="8858974" y="-19032"/>
            <a:ext cx="266180" cy="288032"/>
          </a:xfrm>
          <a:prstGeom prst="actionButtonHelp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х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pic>
        <p:nvPicPr>
          <p:cNvPr id="21" name="Рисунок 20">
            <a:hlinkClick r:id="rId2" action="ppaction://hlinksldjump"/>
          </p:cNvPr>
          <p:cNvPicPr preferRelativeResize="0">
            <a:picLocks/>
          </p:cNvPicPr>
          <p:nvPr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528" y="624387"/>
            <a:ext cx="1800000" cy="1260000"/>
          </a:xfrm>
          <a:prstGeom prst="rect">
            <a:avLst/>
          </a:prstGeom>
        </p:spPr>
      </p:pic>
      <p:pic>
        <p:nvPicPr>
          <p:cNvPr id="22" name="Рисунок 21">
            <a:hlinkClick r:id="rId4" action="ppaction://hlinksldjump"/>
          </p:cNvPr>
          <p:cNvPicPr preferRelativeResize="0">
            <a:picLocks/>
          </p:cNvPicPr>
          <p:nvPr/>
        </p:nvPicPr>
        <p:blipFill>
          <a:blip r:embed="rId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1417" y="663362"/>
            <a:ext cx="1800000" cy="1260000"/>
          </a:xfrm>
          <a:prstGeom prst="rect">
            <a:avLst/>
          </a:prstGeom>
        </p:spPr>
      </p:pic>
      <p:pic>
        <p:nvPicPr>
          <p:cNvPr id="23" name="Рисунок 22">
            <a:hlinkClick r:id="rId6" action="ppaction://hlinksldjump"/>
          </p:cNvPr>
          <p:cNvPicPr preferRelativeResize="0">
            <a:picLocks/>
          </p:cNvPicPr>
          <p:nvPr/>
        </p:nvPicPr>
        <p:blipFill>
          <a:blip r:embed="rId7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974" y="663362"/>
            <a:ext cx="1800000" cy="1260000"/>
          </a:xfrm>
          <a:prstGeom prst="rect">
            <a:avLst/>
          </a:prstGeom>
        </p:spPr>
      </p:pic>
      <p:pic>
        <p:nvPicPr>
          <p:cNvPr id="24" name="Рисунок 23">
            <a:hlinkClick r:id="rId8" action="ppaction://hlinksldjump"/>
          </p:cNvPr>
          <p:cNvPicPr preferRelativeResize="0">
            <a:picLocks/>
          </p:cNvPicPr>
          <p:nvPr/>
        </p:nvPicPr>
        <p:blipFill>
          <a:blip r:embed="rId9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080" y="2682384"/>
            <a:ext cx="1800000" cy="1260000"/>
          </a:xfrm>
          <a:prstGeom prst="rect">
            <a:avLst/>
          </a:prstGeom>
        </p:spPr>
      </p:pic>
      <p:pic>
        <p:nvPicPr>
          <p:cNvPr id="25" name="Рисунок 24">
            <a:hlinkClick r:id="rId10" action="ppaction://hlinksldjump"/>
          </p:cNvPr>
          <p:cNvPicPr preferRelativeResize="0">
            <a:picLocks/>
          </p:cNvPicPr>
          <p:nvPr/>
        </p:nvPicPr>
        <p:blipFill>
          <a:blip r:embed="rId11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1132" y="2702988"/>
            <a:ext cx="1800000" cy="1260000"/>
          </a:xfrm>
          <a:prstGeom prst="rect">
            <a:avLst/>
          </a:prstGeom>
        </p:spPr>
      </p:pic>
      <p:pic>
        <p:nvPicPr>
          <p:cNvPr id="26" name="Рисунок 25">
            <a:hlinkClick r:id="rId12" action="ppaction://hlinksldjump"/>
          </p:cNvPr>
          <p:cNvPicPr preferRelativeResize="0">
            <a:picLocks/>
          </p:cNvPicPr>
          <p:nvPr/>
        </p:nvPicPr>
        <p:blipFill>
          <a:blip r:embed="rId1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628" y="4836845"/>
            <a:ext cx="1800000" cy="1260000"/>
          </a:xfrm>
          <a:prstGeom prst="rect">
            <a:avLst/>
          </a:prstGeom>
        </p:spPr>
      </p:pic>
      <p:pic>
        <p:nvPicPr>
          <p:cNvPr id="27" name="Рисунок 26">
            <a:hlinkClick r:id="rId14" action="ppaction://hlinksldjump"/>
          </p:cNvPr>
          <p:cNvPicPr preferRelativeResize="0">
            <a:picLocks noChangeAspect="1"/>
          </p:cNvPicPr>
          <p:nvPr/>
        </p:nvPicPr>
        <p:blipFill>
          <a:blip r:embed="rId1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0120" y="4944272"/>
            <a:ext cx="1800000" cy="1125000"/>
          </a:xfrm>
          <a:prstGeom prst="rect">
            <a:avLst/>
          </a:prstGeom>
        </p:spPr>
      </p:pic>
      <p:pic>
        <p:nvPicPr>
          <p:cNvPr id="28" name="Рисунок 27">
            <a:hlinkClick r:id="rId16" action="ppaction://hlinksldjump"/>
          </p:cNvPr>
          <p:cNvPicPr preferRelativeResize="0"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220" y="4738827"/>
            <a:ext cx="2489719" cy="1535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64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4" name="Прямая соединительная линия 3"/>
          <p:cNvCxnSpPr>
            <a:stCxn id="14" idx="1"/>
          </p:cNvCxnSpPr>
          <p:nvPr/>
        </p:nvCxnSpPr>
        <p:spPr>
          <a:xfrm flipH="1">
            <a:off x="2573528" y="3338880"/>
            <a:ext cx="677889" cy="4014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3251417" y="2348880"/>
            <a:ext cx="2700000" cy="1980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БЕЛКА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2080" y="2348880"/>
            <a:ext cx="2700000" cy="1980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справка 19">
            <a:hlinkClick r:id="" action="ppaction://hlinkshowjump?jump=endshow" highlightClick="1"/>
          </p:cNvPr>
          <p:cNvSpPr/>
          <p:nvPr/>
        </p:nvSpPr>
        <p:spPr>
          <a:xfrm>
            <a:off x="8858974" y="-19032"/>
            <a:ext cx="266180" cy="288032"/>
          </a:xfrm>
          <a:prstGeom prst="actionButtonHelp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х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pic>
        <p:nvPicPr>
          <p:cNvPr id="21" name="Рисунок 20">
            <a:hlinkClick r:id="rId2" action="ppaction://hlinksldjump"/>
          </p:cNvPr>
          <p:cNvPicPr preferRelativeResize="0">
            <a:picLocks/>
          </p:cNvPicPr>
          <p:nvPr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528" y="624387"/>
            <a:ext cx="1800000" cy="1260000"/>
          </a:xfrm>
          <a:prstGeom prst="rect">
            <a:avLst/>
          </a:prstGeom>
        </p:spPr>
      </p:pic>
      <p:pic>
        <p:nvPicPr>
          <p:cNvPr id="22" name="Рисунок 21">
            <a:hlinkClick r:id="rId4" action="ppaction://hlinksldjump"/>
          </p:cNvPr>
          <p:cNvPicPr preferRelativeResize="0">
            <a:picLocks/>
          </p:cNvPicPr>
          <p:nvPr/>
        </p:nvPicPr>
        <p:blipFill>
          <a:blip r:embed="rId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1417" y="663362"/>
            <a:ext cx="1800000" cy="1260000"/>
          </a:xfrm>
          <a:prstGeom prst="rect">
            <a:avLst/>
          </a:prstGeom>
        </p:spPr>
      </p:pic>
      <p:pic>
        <p:nvPicPr>
          <p:cNvPr id="23" name="Рисунок 22">
            <a:hlinkClick r:id="rId6" action="ppaction://hlinksldjump"/>
          </p:cNvPr>
          <p:cNvPicPr preferRelativeResize="0">
            <a:picLocks/>
          </p:cNvPicPr>
          <p:nvPr/>
        </p:nvPicPr>
        <p:blipFill>
          <a:blip r:embed="rId7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974" y="663362"/>
            <a:ext cx="1800000" cy="1260000"/>
          </a:xfrm>
          <a:prstGeom prst="rect">
            <a:avLst/>
          </a:prstGeom>
        </p:spPr>
      </p:pic>
      <p:pic>
        <p:nvPicPr>
          <p:cNvPr id="24" name="Рисунок 23">
            <a:hlinkClick r:id="rId8" action="ppaction://hlinksldjump"/>
          </p:cNvPr>
          <p:cNvPicPr preferRelativeResize="0">
            <a:picLocks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564904"/>
            <a:ext cx="2292530" cy="1622721"/>
          </a:xfrm>
          <a:prstGeom prst="rect">
            <a:avLst/>
          </a:prstGeom>
        </p:spPr>
      </p:pic>
      <p:pic>
        <p:nvPicPr>
          <p:cNvPr id="25" name="Рисунок 24">
            <a:hlinkClick r:id="rId10" action="ppaction://hlinksldjump"/>
          </p:cNvPr>
          <p:cNvPicPr preferRelativeResize="0">
            <a:picLocks/>
          </p:cNvPicPr>
          <p:nvPr/>
        </p:nvPicPr>
        <p:blipFill>
          <a:blip r:embed="rId11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1132" y="2702988"/>
            <a:ext cx="1800000" cy="1260000"/>
          </a:xfrm>
          <a:prstGeom prst="rect">
            <a:avLst/>
          </a:prstGeom>
        </p:spPr>
      </p:pic>
      <p:pic>
        <p:nvPicPr>
          <p:cNvPr id="26" name="Рисунок 25">
            <a:hlinkClick r:id="rId12" action="ppaction://hlinksldjump"/>
          </p:cNvPr>
          <p:cNvPicPr preferRelativeResize="0">
            <a:picLocks/>
          </p:cNvPicPr>
          <p:nvPr/>
        </p:nvPicPr>
        <p:blipFill>
          <a:blip r:embed="rId1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628" y="4836845"/>
            <a:ext cx="1800000" cy="1260000"/>
          </a:xfrm>
          <a:prstGeom prst="rect">
            <a:avLst/>
          </a:prstGeom>
        </p:spPr>
      </p:pic>
      <p:pic>
        <p:nvPicPr>
          <p:cNvPr id="27" name="Рисунок 26">
            <a:hlinkClick r:id="rId14" action="ppaction://hlinksldjump"/>
          </p:cNvPr>
          <p:cNvPicPr preferRelativeResize="0">
            <a:picLocks noChangeAspect="1"/>
          </p:cNvPicPr>
          <p:nvPr/>
        </p:nvPicPr>
        <p:blipFill>
          <a:blip r:embed="rId1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0120" y="4944272"/>
            <a:ext cx="1800000" cy="1125000"/>
          </a:xfrm>
          <a:prstGeom prst="rect">
            <a:avLst/>
          </a:prstGeom>
        </p:spPr>
      </p:pic>
      <p:pic>
        <p:nvPicPr>
          <p:cNvPr id="28" name="Рисунок 27">
            <a:hlinkClick r:id="rId16" action="ppaction://hlinksldjump"/>
          </p:cNvPr>
          <p:cNvPicPr preferRelativeResize="0">
            <a:picLocks noChangeAspect="1"/>
          </p:cNvPicPr>
          <p:nvPr/>
        </p:nvPicPr>
        <p:blipFill>
          <a:blip r:embed="rId17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19" y="5007736"/>
            <a:ext cx="1800000" cy="101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90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35</Words>
  <Application>Microsoft Office PowerPoint</Application>
  <PresentationFormat>Экран (4:3)</PresentationFormat>
  <Paragraphs>34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1</vt:lpstr>
      <vt:lpstr>2</vt:lpstr>
      <vt:lpstr>3</vt:lpstr>
      <vt:lpstr>4</vt:lpstr>
      <vt:lpstr>5</vt:lpstr>
      <vt:lpstr>6</vt:lpstr>
      <vt:lpstr>7</vt:lpstr>
      <vt:lpstr>8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Кристина</cp:lastModifiedBy>
  <cp:revision>20</cp:revision>
  <dcterms:created xsi:type="dcterms:W3CDTF">2020-04-16T10:47:37Z</dcterms:created>
  <dcterms:modified xsi:type="dcterms:W3CDTF">2023-10-17T12:42:07Z</dcterms:modified>
</cp:coreProperties>
</file>