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58" r:id="rId5"/>
    <p:sldId id="265" r:id="rId6"/>
    <p:sldId id="259" r:id="rId7"/>
    <p:sldId id="266" r:id="rId8"/>
    <p:sldId id="260" r:id="rId9"/>
    <p:sldId id="267" r:id="rId10"/>
    <p:sldId id="261" r:id="rId11"/>
    <p:sldId id="268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 varScale="1">
        <p:scale>
          <a:sx n="64" d="100"/>
          <a:sy n="64" d="100"/>
        </p:scale>
        <p:origin x="-15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858C-31AF-4157-8893-2363AB22C9D5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9D658-4B95-487A-B21A-7E9FAA3006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858C-31AF-4157-8893-2363AB22C9D5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9D658-4B95-487A-B21A-7E9FAA3006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858C-31AF-4157-8893-2363AB22C9D5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9D658-4B95-487A-B21A-7E9FAA3006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858C-31AF-4157-8893-2363AB22C9D5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9D658-4B95-487A-B21A-7E9FAA3006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858C-31AF-4157-8893-2363AB22C9D5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9D658-4B95-487A-B21A-7E9FAA3006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858C-31AF-4157-8893-2363AB22C9D5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9D658-4B95-487A-B21A-7E9FAA3006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858C-31AF-4157-8893-2363AB22C9D5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9D658-4B95-487A-B21A-7E9FAA3006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858C-31AF-4157-8893-2363AB22C9D5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9D658-4B95-487A-B21A-7E9FAA3006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858C-31AF-4157-8893-2363AB22C9D5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9D658-4B95-487A-B21A-7E9FAA3006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858C-31AF-4157-8893-2363AB22C9D5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9D658-4B95-487A-B21A-7E9FAA3006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B858C-31AF-4157-8893-2363AB22C9D5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9D658-4B95-487A-B21A-7E9FAA3006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B858C-31AF-4157-8893-2363AB22C9D5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9D658-4B95-487A-B21A-7E9FAA30061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image" Target="../media/image17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slide" Target="slide11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slide" Target="slide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slide" Target="slide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image" Target="../media/image1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-wrong-cross-no-clip-art_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908720"/>
            <a:ext cx="5400600" cy="47779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zayac-rusa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5080000" cy="3403600"/>
          </a:xfrm>
        </p:spPr>
      </p:pic>
      <p:pic>
        <p:nvPicPr>
          <p:cNvPr id="5" name="Рисунок 4" descr="Без названия (6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 b="4780"/>
          <a:stretch>
            <a:fillRect/>
          </a:stretch>
        </p:blipFill>
        <p:spPr>
          <a:xfrm>
            <a:off x="6444208" y="764704"/>
            <a:ext cx="1828800" cy="2376264"/>
          </a:xfrm>
          <a:prstGeom prst="rect">
            <a:avLst/>
          </a:prstGeom>
        </p:spPr>
      </p:pic>
      <p:pic>
        <p:nvPicPr>
          <p:cNvPr id="6" name="Рисунок 5" descr="kapusta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43608" y="4365104"/>
            <a:ext cx="2590390" cy="1944216"/>
          </a:xfrm>
          <a:prstGeom prst="rect">
            <a:avLst/>
          </a:prstGeom>
        </p:spPr>
      </p:pic>
      <p:pic>
        <p:nvPicPr>
          <p:cNvPr id="7" name="Рисунок 6" descr="grass_fed_beef_in_package_500_306_5_100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148064" y="4365104"/>
            <a:ext cx="3057340" cy="187109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zayac-rusa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5080000" cy="3403600"/>
          </a:xfrm>
        </p:spPr>
      </p:pic>
      <p:pic>
        <p:nvPicPr>
          <p:cNvPr id="6" name="Рисунок 5" descr="kapus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1052736"/>
            <a:ext cx="2590390" cy="1944216"/>
          </a:xfrm>
          <a:prstGeom prst="rect">
            <a:avLst/>
          </a:prstGeom>
        </p:spPr>
      </p:pic>
      <p:pic>
        <p:nvPicPr>
          <p:cNvPr id="8" name="Рисунок 7" descr="129896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3356992"/>
            <a:ext cx="5436096" cy="271804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zoo-keep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9383" y="476672"/>
            <a:ext cx="8834617" cy="5688632"/>
          </a:xfr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ᐈ Картинка зоопарк рисунки, фото зоопарк | скачать на Depositphotos®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428626"/>
            <a:ext cx="9744075" cy="72866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772400" cy="1470025"/>
          </a:xfrm>
        </p:spPr>
        <p:txBody>
          <a:bodyPr/>
          <a:lstStyle/>
          <a:p>
            <a:r>
              <a:rPr lang="ru-RU" b="1" i="1" dirty="0"/>
              <a:t>«Зоопарк»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zoo-keep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04664"/>
            <a:ext cx="8946448" cy="5760640"/>
          </a:xfrm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 назван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3128317" cy="4176464"/>
          </a:xfrm>
        </p:spPr>
      </p:pic>
      <p:pic>
        <p:nvPicPr>
          <p:cNvPr id="5" name="Рисунок 4" descr="Без названия (1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908720"/>
            <a:ext cx="2699941" cy="1287664"/>
          </a:xfrm>
          <a:prstGeom prst="rect">
            <a:avLst/>
          </a:prstGeom>
        </p:spPr>
      </p:pic>
      <p:pic>
        <p:nvPicPr>
          <p:cNvPr id="6" name="Рисунок 5" descr="Мох+в+городском+ландшафте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12160" y="3140968"/>
            <a:ext cx="2314398" cy="1738113"/>
          </a:xfrm>
          <a:prstGeom prst="rect">
            <a:avLst/>
          </a:prstGeom>
        </p:spPr>
      </p:pic>
      <p:pic>
        <p:nvPicPr>
          <p:cNvPr id="7" name="Рисунок 6" descr="unnamed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347864" y="4797152"/>
            <a:ext cx="1901011" cy="158417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 назван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3128317" cy="4176464"/>
          </a:xfrm>
        </p:spPr>
      </p:pic>
      <p:pic>
        <p:nvPicPr>
          <p:cNvPr id="5" name="Рисунок 4" descr="Без названия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908720"/>
            <a:ext cx="2699941" cy="1287664"/>
          </a:xfrm>
          <a:prstGeom prst="rect">
            <a:avLst/>
          </a:prstGeom>
        </p:spPr>
      </p:pic>
      <p:pic>
        <p:nvPicPr>
          <p:cNvPr id="8" name="Рисунок 7" descr="129896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3645024"/>
            <a:ext cx="4968552" cy="248427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3561_1805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4588013" cy="3096344"/>
          </a:xfrm>
        </p:spPr>
      </p:pic>
      <p:pic>
        <p:nvPicPr>
          <p:cNvPr id="5" name="Рисунок 4" descr="t5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44208" y="908720"/>
            <a:ext cx="1728192" cy="1728192"/>
          </a:xfrm>
          <a:prstGeom prst="rect">
            <a:avLst/>
          </a:prstGeom>
        </p:spPr>
      </p:pic>
      <p:pic>
        <p:nvPicPr>
          <p:cNvPr id="6" name="Рисунок 5" descr="worms_PNG3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44208" y="4077072"/>
            <a:ext cx="1493863" cy="1368152"/>
          </a:xfrm>
          <a:prstGeom prst="rect">
            <a:avLst/>
          </a:prstGeom>
        </p:spPr>
      </p:pic>
      <p:pic>
        <p:nvPicPr>
          <p:cNvPr id="7" name="Рисунок 6" descr="Без названия (2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23728" y="4149080"/>
            <a:ext cx="2143125" cy="21336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3561_1805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4588013" cy="3096344"/>
          </a:xfrm>
        </p:spPr>
      </p:pic>
      <p:pic>
        <p:nvPicPr>
          <p:cNvPr id="8" name="Рисунок 7" descr="worms_PNG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980728"/>
            <a:ext cx="1493863" cy="1368152"/>
          </a:xfrm>
          <a:prstGeom prst="rect">
            <a:avLst/>
          </a:prstGeom>
        </p:spPr>
      </p:pic>
      <p:pic>
        <p:nvPicPr>
          <p:cNvPr id="9" name="Рисунок 8" descr="129896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1800" y="3501008"/>
            <a:ext cx="5292080" cy="264604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 названия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4436558" cy="2952328"/>
          </a:xfrm>
        </p:spPr>
      </p:pic>
      <p:pic>
        <p:nvPicPr>
          <p:cNvPr id="5" name="Рисунок 4" descr="Без названия (4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3933056"/>
            <a:ext cx="2304256" cy="2304256"/>
          </a:xfrm>
          <a:prstGeom prst="rect">
            <a:avLst/>
          </a:prstGeom>
        </p:spPr>
      </p:pic>
      <p:pic>
        <p:nvPicPr>
          <p:cNvPr id="7" name="Рисунок 6" descr="Без названия (5)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92080" y="3933056"/>
            <a:ext cx="2787897" cy="2088232"/>
          </a:xfrm>
          <a:prstGeom prst="rect">
            <a:avLst/>
          </a:prstGeom>
        </p:spPr>
      </p:pic>
      <p:pic>
        <p:nvPicPr>
          <p:cNvPr id="8" name="Рисунок 7" descr="grass_fed_beef_in_package_500_306_5_100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80112" y="1196752"/>
            <a:ext cx="2520280" cy="154241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 названия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4436558" cy="2952328"/>
          </a:xfrm>
        </p:spPr>
      </p:pic>
      <p:pic>
        <p:nvPicPr>
          <p:cNvPr id="8" name="Рисунок 7" descr="grass_fed_beef_in_package_500_306_5_1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1196752"/>
            <a:ext cx="2520280" cy="1542411"/>
          </a:xfrm>
          <a:prstGeom prst="rect">
            <a:avLst/>
          </a:prstGeom>
        </p:spPr>
      </p:pic>
      <p:pic>
        <p:nvPicPr>
          <p:cNvPr id="6" name="Рисунок 5" descr="129896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39752" y="3212976"/>
            <a:ext cx="5040560" cy="252028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3</Words>
  <Application>Microsoft Office PowerPoint</Application>
  <PresentationFormat>Экран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«Зоопарк»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«Зоопарк»</dc:title>
  <dc:creator>Евгения</dc:creator>
  <cp:lastModifiedBy>Евгения</cp:lastModifiedBy>
  <cp:revision>6</cp:revision>
  <dcterms:created xsi:type="dcterms:W3CDTF">2021-01-28T16:58:07Z</dcterms:created>
  <dcterms:modified xsi:type="dcterms:W3CDTF">2021-01-28T17:56:43Z</dcterms:modified>
</cp:coreProperties>
</file>