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Владимир\Desktop\игр\CfRHnIa71r4.jpg" id="1029" name="Picture 5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85" y="0"/>
            <a:ext cx="91273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85" y="6237312"/>
            <a:ext cx="4143637" cy="620688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b="1" dirty="0" lang="ru-RU" smtClean="0" sz="2400">
                <a:solidFill>
                  <a:srgbClr val="00B050"/>
                </a:solidFill>
              </a:rPr>
              <a:t>ПОДГОТОВИЛА Иванова О.В.</a:t>
            </a:r>
            <a:endParaRPr b="1" dirty="0" lang="ru-RU" sz="240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C:\Users\Владимир\Downloads\hjsojYPX1E4.png" id="102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7" l="66306" r="17158" t="49837"/>
          <a:stretch/>
        </p:blipFill>
        <p:spPr bwMode="auto">
          <a:xfrm>
            <a:off x="3254514" y="1100827"/>
            <a:ext cx="2403782" cy="249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102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" l="65819" r="17091" t="52854"/>
          <a:stretch/>
        </p:blipFill>
        <p:spPr bwMode="auto">
          <a:xfrm>
            <a:off x="3187719" y="1210004"/>
            <a:ext cx="2551787" cy="242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8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52" r="78568" t="48687"/>
          <a:stretch/>
        </p:blipFill>
        <p:spPr bwMode="auto">
          <a:xfrm>
            <a:off x="3023583" y="1044455"/>
            <a:ext cx="2639355" cy="263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12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35" l="40813" r="39108" t="24649"/>
          <a:stretch/>
        </p:blipFill>
        <p:spPr bwMode="auto">
          <a:xfrm>
            <a:off x="3289156" y="1110132"/>
            <a:ext cx="2383071" cy="255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19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21" l="21752" r="58524"/>
          <a:stretch/>
        </p:blipFill>
        <p:spPr bwMode="auto">
          <a:xfrm>
            <a:off x="3301169" y="1068245"/>
            <a:ext cx="2423637" cy="261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22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0" r="19847" t="73644"/>
          <a:stretch/>
        </p:blipFill>
        <p:spPr bwMode="auto">
          <a:xfrm>
            <a:off x="3215332" y="1133899"/>
            <a:ext cx="2363465" cy="267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23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3" r="39795" t="73431"/>
          <a:stretch/>
        </p:blipFill>
        <p:spPr bwMode="auto">
          <a:xfrm>
            <a:off x="3265246" y="1113617"/>
            <a:ext cx="2337095" cy="269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27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35" l="80013" r="76" t="49859"/>
          <a:stretch/>
        </p:blipFill>
        <p:spPr bwMode="auto">
          <a:xfrm>
            <a:off x="3282128" y="1207508"/>
            <a:ext cx="2339370" cy="234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28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36" l="60320" r="19951" t="50000"/>
          <a:stretch/>
        </p:blipFill>
        <p:spPr bwMode="auto">
          <a:xfrm>
            <a:off x="3226331" y="1225369"/>
            <a:ext cx="2374828" cy="242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29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43" l="40816" r="39619" t="49557"/>
          <a:stretch/>
        </p:blipFill>
        <p:spPr bwMode="auto">
          <a:xfrm>
            <a:off x="3247583" y="1210004"/>
            <a:ext cx="2342820" cy="250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esktop\игр\1bWu4aMSNsc.png" id="30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53" l="20684" r="58883" t="49467"/>
          <a:stretch/>
        </p:blipFill>
        <p:spPr bwMode="auto">
          <a:xfrm>
            <a:off x="3254999" y="1160131"/>
            <a:ext cx="2417228" cy="240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34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35" l="82742" r="-1"/>
          <a:stretch/>
        </p:blipFill>
        <p:spPr bwMode="auto">
          <a:xfrm>
            <a:off x="3308824" y="1098554"/>
            <a:ext cx="2485642" cy="252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35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71" l="66431" r="16865"/>
          <a:stretch/>
        </p:blipFill>
        <p:spPr bwMode="auto">
          <a:xfrm>
            <a:off x="3282128" y="1092831"/>
            <a:ext cx="2442678" cy="251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36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35" l="50000" r="33333"/>
          <a:stretch/>
        </p:blipFill>
        <p:spPr bwMode="auto">
          <a:xfrm>
            <a:off x="3241561" y="1081591"/>
            <a:ext cx="2430666" cy="255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37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288" l="33646" r="49970"/>
          <a:stretch/>
        </p:blipFill>
        <p:spPr bwMode="auto">
          <a:xfrm>
            <a:off x="3226331" y="1069241"/>
            <a:ext cx="2387263" cy="255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3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35" l="17653" r="66334"/>
          <a:stretch/>
        </p:blipFill>
        <p:spPr bwMode="auto">
          <a:xfrm>
            <a:off x="3275232" y="1133899"/>
            <a:ext cx="2260419" cy="247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UKPi3VWHXqs.png" id="39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35" r="82420"/>
          <a:stretch/>
        </p:blipFill>
        <p:spPr bwMode="auto">
          <a:xfrm>
            <a:off x="3094043" y="1128874"/>
            <a:ext cx="2508298" cy="250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1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" l="17298" r="65976" t="50425"/>
          <a:stretch/>
        </p:blipFill>
        <p:spPr bwMode="auto">
          <a:xfrm>
            <a:off x="3230448" y="1128874"/>
            <a:ext cx="2441158" cy="251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3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30" l="82538"/>
          <a:stretch/>
        </p:blipFill>
        <p:spPr bwMode="auto">
          <a:xfrm>
            <a:off x="3206807" y="1096956"/>
            <a:ext cx="2530913" cy="251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4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51" l="66285" r="16857"/>
          <a:stretch/>
        </p:blipFill>
        <p:spPr bwMode="auto">
          <a:xfrm>
            <a:off x="3206807" y="1057475"/>
            <a:ext cx="2500173" cy="26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37" l="50000" r="33953"/>
          <a:stretch/>
        </p:blipFill>
        <p:spPr bwMode="auto">
          <a:xfrm>
            <a:off x="3247583" y="1113617"/>
            <a:ext cx="2315716" cy="258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6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00" l="33518" r="49920" t="-2"/>
          <a:stretch/>
        </p:blipFill>
        <p:spPr bwMode="auto">
          <a:xfrm>
            <a:off x="3241561" y="1074153"/>
            <a:ext cx="2362672" cy="258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29" l="17699" r="66234" t="766"/>
          <a:stretch/>
        </p:blipFill>
        <p:spPr bwMode="auto">
          <a:xfrm>
            <a:off x="3282128" y="1113617"/>
            <a:ext cx="2354035" cy="247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ладимир\Downloads\hjsojYPX1E4.png" id="48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62" r="82514"/>
          <a:stretch/>
        </p:blipFill>
        <p:spPr bwMode="auto">
          <a:xfrm>
            <a:off x="3059832" y="1096956"/>
            <a:ext cx="2561666" cy="253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39473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id="4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fill="hold" id="4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id="5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id="5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fill="hold" id="6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id="6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7">
                      <p:stCondLst>
                        <p:cond delay="indefinite"/>
                      </p:stCondLst>
                      <p:childTnLst>
                        <p:par>
                          <p:cTn fill="hold" id="68">
                            <p:stCondLst>
                              <p:cond delay="0"/>
                            </p:stCondLst>
                            <p:childTnLst>
                              <p:par>
                                <p:cTn fill="hold" id="6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">
                      <p:stCondLst>
                        <p:cond delay="indefinite"/>
                      </p:stCondLst>
                      <p:childTnLst>
                        <p:par>
                          <p:cTn fill="hold" id="72">
                            <p:stCondLst>
                              <p:cond delay="0"/>
                            </p:stCondLst>
                            <p:childTnLst>
                              <p:par>
                                <p:cTn fill="hold" id="7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">
                      <p:stCondLst>
                        <p:cond delay="indefinite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fill="hold" id="7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9">
                      <p:stCondLst>
                        <p:cond delay="indefinite"/>
                      </p:stCondLst>
                      <p:childTnLst>
                        <p:par>
                          <p:cTn fill="hold" id="80">
                            <p:stCondLst>
                              <p:cond delay="0"/>
                            </p:stCondLst>
                            <p:childTnLst>
                              <p:par>
                                <p:cTn fill="hold" id="8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7">
                      <p:stCondLst>
                        <p:cond delay="indefinite"/>
                      </p:stCondLst>
                      <p:childTnLst>
                        <p:par>
                          <p:cTn fill="hold" id="88">
                            <p:stCondLst>
                              <p:cond delay="0"/>
                            </p:stCondLst>
                            <p:childTnLst>
                              <p:par>
                                <p:cTn fill="hold" id="8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1">
                      <p:stCondLst>
                        <p:cond delay="indefinite"/>
                      </p:stCondLst>
                      <p:childTnLst>
                        <p:par>
                          <p:cTn fill="hold" id="92">
                            <p:stCondLst>
                              <p:cond delay="0"/>
                            </p:stCondLst>
                            <p:childTnLst>
                              <p:par>
                                <p:cTn fill="hold" id="9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5">
                      <p:stCondLst>
                        <p:cond delay="indefinite"/>
                      </p:stCondLst>
                      <p:childTnLst>
                        <p:par>
                          <p:cTn fill="hold" id="96">
                            <p:stCondLst>
                              <p:cond delay="0"/>
                            </p:stCondLst>
                            <p:childTnLst>
                              <p:par>
                                <p:cTn fill="hold" id="9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ПОДГОТОВИЛА Иванова О.В.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8</cp:revision>
  <dcterms:created xsi:type="dcterms:W3CDTF">2023-09-13T10:38:04Z</dcterms:created>
  <dcterms:modified xsi:type="dcterms:W3CDTF">2023-09-15T05:40:31Z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874312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