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имир\Desktop\игр\klubnika_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2115666"/>
          </a:xfrm>
          <a:solidFill>
            <a:schemeClr val="accent1">
              <a:alpha val="79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ЛОГОИГРА НА АВТОМАТИЗАЦИЮ ЗВУКА «Л»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«Клубнички»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198984"/>
          </a:xfrm>
          <a:solidFill>
            <a:srgbClr val="00B050">
              <a:alpha val="73000"/>
            </a:srgbClr>
          </a:solidFill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Подготовила учитель-логопед Иванова О. В.</a:t>
            </a:r>
            <a:endParaRPr lang="ru-RU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60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ладимир\Desktop\игр\3daJ64PYFd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456"/>
            <a:ext cx="9144000" cy="6856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23728" y="6021288"/>
            <a:ext cx="4320480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739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ладимир\Desktop\игр\klubnika_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0"/>
            <a:ext cx="5009049" cy="1143000"/>
          </a:xfrm>
          <a:gradFill>
            <a:gsLst>
              <a:gs pos="0">
                <a:schemeClr val="accent1">
                  <a:tint val="66000"/>
                  <a:satMod val="160000"/>
                  <a:lumMod val="83000"/>
                  <a:alpha val="0"/>
                </a:schemeClr>
              </a:gs>
              <a:gs pos="5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НА КЛУБНИКЕ…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Владимир\Downloads\ut0RmHpC1P6pkM6dIJbqBbUUi7sVnImBlglhzBPD-preview-no-bg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49" t="54501" r="4003"/>
          <a:stretch/>
        </p:blipFill>
        <p:spPr bwMode="auto">
          <a:xfrm rot="992250">
            <a:off x="5157967" y="2160569"/>
            <a:ext cx="2347110" cy="3393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Владимир\Downloads\ut0RmHpC1P6pkM6dIJbqBbUUi7sVnImBlglhzBPD-preview-no-bg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85" t="54847" r="25000"/>
          <a:stretch/>
        </p:blipFill>
        <p:spPr bwMode="auto">
          <a:xfrm rot="1103122">
            <a:off x="5171579" y="2234675"/>
            <a:ext cx="2452815" cy="3288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Владимир\Downloads\ut0RmHpC1P6pkM6dIJbqBbUUi7sVnImBlglhzBPD-preview-no-bg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57" t="54501" r="48080"/>
          <a:stretch/>
        </p:blipFill>
        <p:spPr bwMode="auto">
          <a:xfrm rot="1287014">
            <a:off x="5203243" y="2094909"/>
            <a:ext cx="2453050" cy="339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Владимир\Downloads\ut0RmHpC1P6pkM6dIJbqBbUUi7sVnImBlglhzBPD-preview-no-bg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0" t="55194" r="70853"/>
          <a:stretch/>
        </p:blipFill>
        <p:spPr bwMode="auto">
          <a:xfrm rot="894171">
            <a:off x="5099762" y="2228002"/>
            <a:ext cx="2568804" cy="3323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Владимир\Downloads\ut0RmHpC1P6pkM6dIJbqBbUUi7sVnImBlglhzBPD-preview-no-bg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49" t="7748" r="5387" b="44460"/>
          <a:stretch/>
        </p:blipFill>
        <p:spPr bwMode="auto">
          <a:xfrm rot="937297">
            <a:off x="5374209" y="1824326"/>
            <a:ext cx="2339441" cy="3700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Владимир\Downloads\ut0RmHpC1P6pkM6dIJbqBbUUi7sVnImBlglhzBPD-preview-no-bg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0864" r="27510" b="44568"/>
          <a:stretch/>
        </p:blipFill>
        <p:spPr bwMode="auto">
          <a:xfrm rot="1059959">
            <a:off x="5309081" y="2105950"/>
            <a:ext cx="2380494" cy="3335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Владимир\Downloads\ut0RmHpC1P6pkM6dIJbqBbUUi7sVnImBlglhzBPD-preview-no-bg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3" t="10517" r="50284" b="44807"/>
          <a:stretch/>
        </p:blipFill>
        <p:spPr bwMode="auto">
          <a:xfrm rot="1246757">
            <a:off x="5261816" y="2248310"/>
            <a:ext cx="2272340" cy="3085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Владимир\Downloads\ut0RmHpC1P6pkM6dIJbqBbUUi7sVnImBlglhzBPD-preview-no-bg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1" t="8787" r="73301" b="42728"/>
          <a:stretch/>
        </p:blipFill>
        <p:spPr bwMode="auto">
          <a:xfrm rot="1103442">
            <a:off x="5138392" y="2107669"/>
            <a:ext cx="2519188" cy="3526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Владимир\Downloads\sujjQMBHkshmGVTllvWmckLg5jJwO1WEW1RVJIrT-preview-no-bg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98" t="54715"/>
          <a:stretch/>
        </p:blipFill>
        <p:spPr bwMode="auto">
          <a:xfrm rot="787013">
            <a:off x="5119046" y="2072196"/>
            <a:ext cx="2903239" cy="3588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Владимир\Downloads\sujjQMBHkshmGVTllvWmckLg5jJwO1WEW1RVJIrT-preview-no-bg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65" t="54187" r="25773"/>
          <a:stretch/>
        </p:blipFill>
        <p:spPr bwMode="auto">
          <a:xfrm rot="893931">
            <a:off x="5125191" y="1983487"/>
            <a:ext cx="2473524" cy="3631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Users\Владимир\Downloads\sujjQMBHkshmGVTllvWmckLg5jJwO1WEW1RVJIrT-preview-no-bg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48" t="56481" r="48477" b="3810"/>
          <a:stretch/>
        </p:blipFill>
        <p:spPr bwMode="auto">
          <a:xfrm rot="971845">
            <a:off x="5172600" y="2168724"/>
            <a:ext cx="2535231" cy="3153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Владимир\Downloads\sujjQMBHkshmGVTllvWmckLg5jJwO1WEW1RVJIrT-preview-no-bg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8" t="56116" r="71950"/>
          <a:stretch/>
        </p:blipFill>
        <p:spPr bwMode="auto">
          <a:xfrm rot="1106484">
            <a:off x="5087733" y="2137737"/>
            <a:ext cx="2493108" cy="3388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Владимир\Downloads\sujjQMBHkshmGVTllvWmckLg5jJwO1WEW1RVJIrT-preview-no-bg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03" t="7829" r="5387" b="46014"/>
          <a:stretch/>
        </p:blipFill>
        <p:spPr bwMode="auto">
          <a:xfrm rot="1071294">
            <a:off x="5213463" y="1805603"/>
            <a:ext cx="2423286" cy="354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Владимир\Downloads\sujjQMBHkshmGVTllvWmckLg5jJwO1WEW1RVJIrT-preview-no-bg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0633" r="27313" b="44684"/>
          <a:stretch/>
        </p:blipFill>
        <p:spPr bwMode="auto">
          <a:xfrm rot="859735">
            <a:off x="5182670" y="1954640"/>
            <a:ext cx="2515092" cy="3502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Владимир\Downloads\sujjQMBHkshmGVTllvWmckLg5jJwO1WEW1RVJIrT-preview-no-bg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83" t="11904" r="50272" b="44048"/>
          <a:stretch/>
        </p:blipFill>
        <p:spPr bwMode="auto">
          <a:xfrm rot="1130547">
            <a:off x="5131879" y="2046578"/>
            <a:ext cx="2574140" cy="343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Владимир\Downloads\sujjQMBHkshmGVTllvWmckLg5jJwO1WEW1RVJIrT-preview-no-bg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9" t="7731" r="74258" b="46135"/>
          <a:stretch/>
        </p:blipFill>
        <p:spPr bwMode="auto">
          <a:xfrm rot="1078664">
            <a:off x="5296860" y="1731762"/>
            <a:ext cx="2353717" cy="3605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Владимир\Downloads\RHwvs1CB8X8BIv3Tp2VwBBGpmtvFizL9lYrf6mUr-preview-no-bg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60" t="54785"/>
          <a:stretch/>
        </p:blipFill>
        <p:spPr bwMode="auto">
          <a:xfrm rot="971100">
            <a:off x="5336150" y="2260143"/>
            <a:ext cx="2647717" cy="3394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C:\Users\Владимир\Downloads\RHwvs1CB8X8BIv3Tp2VwBBGpmtvFizL9lYrf6mUr-preview-no-bg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94" t="56010" r="24892"/>
          <a:stretch/>
        </p:blipFill>
        <p:spPr bwMode="auto">
          <a:xfrm rot="1148161">
            <a:off x="5168243" y="2014597"/>
            <a:ext cx="2751369" cy="3818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C:\Users\Владимир\Downloads\RHwvs1CB8X8BIv3Tp2VwBBGpmtvFizL9lYrf6mUr-preview-no-bg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28" t="56584" r="48028"/>
          <a:stretch/>
        </p:blipFill>
        <p:spPr bwMode="auto">
          <a:xfrm rot="1321562">
            <a:off x="4926394" y="2001970"/>
            <a:ext cx="2871115" cy="3775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C:\Users\Владимир\Downloads\RHwvs1CB8X8BIv3Tp2VwBBGpmtvFizL9lYrf6mUr-preview-no-bg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6" t="53511" r="71501"/>
          <a:stretch/>
        </p:blipFill>
        <p:spPr bwMode="auto">
          <a:xfrm rot="1244941">
            <a:off x="5085681" y="1702394"/>
            <a:ext cx="2776076" cy="4006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C:\Users\Владимир\Downloads\RHwvs1CB8X8BIv3Tp2VwBBGpmtvFizL9lYrf6mUr-preview-no-bg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12" t="9796" r="5388" b="45102"/>
          <a:stretch/>
        </p:blipFill>
        <p:spPr bwMode="auto">
          <a:xfrm rot="1125923">
            <a:off x="5120155" y="1585728"/>
            <a:ext cx="2847547" cy="3880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C:\Users\Владимир\Downloads\RHwvs1CB8X8BIv3Tp2VwBBGpmtvFizL9lYrf6mUr-preview-no-bg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1331" r="27586" b="45132"/>
          <a:stretch/>
        </p:blipFill>
        <p:spPr bwMode="auto">
          <a:xfrm rot="1181990">
            <a:off x="5094870" y="1886394"/>
            <a:ext cx="2664296" cy="3659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C:\Users\Владимир\Downloads\RHwvs1CB8X8BIv3Tp2VwBBGpmtvFizL9lYrf6mUr-preview-no-bg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32" t="11247" r="50336" b="45216"/>
          <a:stretch/>
        </p:blipFill>
        <p:spPr bwMode="auto">
          <a:xfrm rot="1095469">
            <a:off x="5095086" y="1863771"/>
            <a:ext cx="2690261" cy="3627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C:\Users\Владимир\Downloads\RHwvs1CB8X8BIv3Tp2VwBBGpmtvFizL9lYrf6mUr-preview-no-bg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3" t="7075" r="73552" b="45188"/>
          <a:stretch/>
        </p:blipFill>
        <p:spPr bwMode="auto">
          <a:xfrm rot="1097292">
            <a:off x="5169641" y="1493661"/>
            <a:ext cx="2708995" cy="405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9027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17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ЛОГОИГРА НА АВТОМАТИЗАЦИЮ ЗВУКА «Л» «Клубнички»</vt:lpstr>
      <vt:lpstr>Презентация PowerPoint</vt:lpstr>
      <vt:lpstr>НА КЛУБНИКЕ…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ЛОГОИГРА НА АВТОМАТИЗАЦИЮ ЗВУКА «Л» «Клубнички»</dc:title>
  <dc:creator>Владимир</dc:creator>
  <cp:lastModifiedBy>Владимир</cp:lastModifiedBy>
  <cp:revision>8</cp:revision>
  <dcterms:created xsi:type="dcterms:W3CDTF">2023-08-31T05:50:15Z</dcterms:created>
  <dcterms:modified xsi:type="dcterms:W3CDTF">2023-09-13T10:36:03Z</dcterms:modified>
</cp:coreProperties>
</file>