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Владимир\Desktop\игр\fTR_GeenjS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273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3283" y="5373216"/>
            <a:ext cx="6400800" cy="1270992"/>
          </a:xfrm>
          <a:gradFill>
            <a:gsLst>
              <a:gs pos="0">
                <a:schemeClr val="bg1">
                  <a:lumMod val="95000"/>
                </a:schemeClr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ПОДГОТОВИЛА: Учитель-логопед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Иванова О. В.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13663" y="2276872"/>
            <a:ext cx="7272808" cy="13849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Как играть?</a:t>
            </a:r>
          </a:p>
          <a:p>
            <a:pPr algn="ctr"/>
            <a:r>
              <a:rPr lang="ru-RU" sz="2800" dirty="0" smtClean="0"/>
              <a:t>Нажимай на сливу и называй картинку, которая появилась на половинке сливы.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42115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Владимир\Desktop\игр\GBpQrQLOIs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" y="0"/>
            <a:ext cx="9127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Владимир\Downloads\symbol_plum-transforme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9" t="21042" r="7923" b="23676"/>
          <a:stretch/>
        </p:blipFill>
        <p:spPr bwMode="auto">
          <a:xfrm>
            <a:off x="249382" y="900544"/>
            <a:ext cx="2306393" cy="282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Владимир\Downloads\symbol_plum-transforme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9" t="21042" r="7923" b="23676"/>
          <a:stretch/>
        </p:blipFill>
        <p:spPr bwMode="auto">
          <a:xfrm>
            <a:off x="238796" y="3583035"/>
            <a:ext cx="2306393" cy="282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Владимир\Downloads\symbol_plum-transforme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9" t="21042" r="7923" b="23676"/>
          <a:stretch/>
        </p:blipFill>
        <p:spPr bwMode="auto">
          <a:xfrm>
            <a:off x="2318939" y="817416"/>
            <a:ext cx="2306393" cy="282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Владимир\Downloads\symbol_plum-transforme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9" t="21042" r="7923" b="23676"/>
          <a:stretch/>
        </p:blipFill>
        <p:spPr bwMode="auto">
          <a:xfrm>
            <a:off x="2339752" y="3563531"/>
            <a:ext cx="2306393" cy="282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Владимир\Downloads\symbol_plum-transforme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9" t="21042" r="7923" b="23676"/>
          <a:stretch/>
        </p:blipFill>
        <p:spPr bwMode="auto">
          <a:xfrm>
            <a:off x="4427983" y="3573015"/>
            <a:ext cx="2306393" cy="282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Владимир\Downloads\symbol_plum-transforme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9" t="21042" r="7923" b="23676"/>
          <a:stretch/>
        </p:blipFill>
        <p:spPr bwMode="auto">
          <a:xfrm>
            <a:off x="4427984" y="888146"/>
            <a:ext cx="2306393" cy="282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Владимир\Downloads\symbol_plum-transforme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9" t="21042" r="7923" b="23676"/>
          <a:stretch/>
        </p:blipFill>
        <p:spPr bwMode="auto">
          <a:xfrm>
            <a:off x="6605347" y="900544"/>
            <a:ext cx="2306393" cy="282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Владимир\Downloads\symbol_plum-transforme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9" t="21042" r="7923" b="23676"/>
          <a:stretch/>
        </p:blipFill>
        <p:spPr bwMode="auto">
          <a:xfrm>
            <a:off x="6588224" y="3573016"/>
            <a:ext cx="2306393" cy="282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4366" y="6389860"/>
            <a:ext cx="4083643" cy="2911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На сливе………..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009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Владимир\Desktop\игр\tVsfEJejTK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Владимир\Downloads\symbol_plum-transforme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9" t="21042" r="7923" b="23676"/>
          <a:stretch/>
        </p:blipFill>
        <p:spPr bwMode="auto">
          <a:xfrm>
            <a:off x="249382" y="900544"/>
            <a:ext cx="2306393" cy="282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Владимир\Downloads\symbol_plum-transforme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9" t="21042" r="7923" b="23676"/>
          <a:stretch/>
        </p:blipFill>
        <p:spPr bwMode="auto">
          <a:xfrm>
            <a:off x="2344379" y="900543"/>
            <a:ext cx="2306393" cy="282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Владимир\Downloads\symbol_plum-transforme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9" t="21042" r="7923" b="23676"/>
          <a:stretch/>
        </p:blipFill>
        <p:spPr bwMode="auto">
          <a:xfrm>
            <a:off x="4439034" y="900542"/>
            <a:ext cx="2306393" cy="282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Владимир\Downloads\symbol_plum-transforme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9" t="21042" r="7923" b="23676"/>
          <a:stretch/>
        </p:blipFill>
        <p:spPr bwMode="auto">
          <a:xfrm>
            <a:off x="6588224" y="912170"/>
            <a:ext cx="2306393" cy="282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Владимир\Downloads\symbol_plum-transforme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9" t="21042" r="7923" b="23676"/>
          <a:stretch/>
        </p:blipFill>
        <p:spPr bwMode="auto">
          <a:xfrm>
            <a:off x="237280" y="3620405"/>
            <a:ext cx="2306393" cy="282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Владимир\Downloads\symbol_plum-transforme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9" t="21042" r="7923" b="23676"/>
          <a:stretch/>
        </p:blipFill>
        <p:spPr bwMode="auto">
          <a:xfrm>
            <a:off x="2344378" y="3594508"/>
            <a:ext cx="2306393" cy="282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Владимир\Downloads\symbol_plum-transforme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9" t="21042" r="7923" b="23676"/>
          <a:stretch/>
        </p:blipFill>
        <p:spPr bwMode="auto">
          <a:xfrm>
            <a:off x="4427631" y="3629848"/>
            <a:ext cx="2306393" cy="282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Владимир\Downloads\symbol_plum-transforme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9" t="21042" r="7923" b="23676"/>
          <a:stretch/>
        </p:blipFill>
        <p:spPr bwMode="auto">
          <a:xfrm>
            <a:off x="6588224" y="3594507"/>
            <a:ext cx="2306393" cy="282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44366" y="6389860"/>
            <a:ext cx="4083643" cy="2911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На сливе………..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299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30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</dc:creator>
  <cp:lastModifiedBy>Владимир</cp:lastModifiedBy>
  <cp:revision>3</cp:revision>
  <dcterms:created xsi:type="dcterms:W3CDTF">2023-09-13T10:14:56Z</dcterms:created>
  <dcterms:modified xsi:type="dcterms:W3CDTF">2023-09-15T04:58:54Z</dcterms:modified>
</cp:coreProperties>
</file>