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имир\Desktop\игр\_tO4Hyh66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80"/>
            <a:ext cx="9144000" cy="68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843805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Владимир\Desktop\игр\H0FN0M1e3uQ.jpg"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" y="0"/>
            <a:ext cx="91387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bu-bSIn8tF4-transformed.png" id="102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" l="79742"/>
          <a:stretch/>
        </p:blipFill>
        <p:spPr bwMode="auto">
          <a:xfrm rot="19478472">
            <a:off x="2910416" y="2951537"/>
            <a:ext cx="2197338" cy="383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bu-bSIn8tF4-transformed.png" id="5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" l="59066" r="20467"/>
          <a:stretch/>
        </p:blipFill>
        <p:spPr bwMode="auto">
          <a:xfrm rot="19493107">
            <a:off x="2840601" y="2911807"/>
            <a:ext cx="2336968" cy="403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bu-bSIn8tF4-transformed.png" id="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" l="39872" r="40747"/>
          <a:stretch/>
        </p:blipFill>
        <p:spPr bwMode="auto">
          <a:xfrm rot="19390284">
            <a:off x="2816727" y="2985001"/>
            <a:ext cx="2168331" cy="395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bu-bSIn8tF4-transformed.png" id="7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" l="20492" r="60314"/>
          <a:stretch/>
        </p:blipFill>
        <p:spPr bwMode="auto">
          <a:xfrm rot="19160789">
            <a:off x="2890554" y="3004964"/>
            <a:ext cx="2111919" cy="38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bu-bSIn8tF4-transformed.png" id="8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" r="80097"/>
          <a:stretch/>
        </p:blipFill>
        <p:spPr bwMode="auto">
          <a:xfrm rot="19289428">
            <a:off x="2832940" y="3113058"/>
            <a:ext cx="1999884" cy="355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71027" y="3974"/>
            <a:ext cx="5472973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rtlCol="0" wrap="none">
            <a:spAutoFit/>
          </a:bodyPr>
          <a:lstStyle/>
          <a:p>
            <a:r>
              <a:rPr b="1" dirty="0" lang="ru-RU" smtClean="0" sz="4000">
                <a:solidFill>
                  <a:schemeClr val="accent6">
                    <a:lumMod val="50000"/>
                  </a:schemeClr>
                </a:solidFill>
              </a:rPr>
              <a:t>У МИШКИ НА ШИШКЕ…</a:t>
            </a:r>
            <a:endParaRPr b="1" dirty="0" lang="ru-RU" sz="40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34780"/>
            <a:ext cx="4785092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rtlCol="0" wrap="none">
            <a:spAutoFit/>
          </a:bodyPr>
          <a:lstStyle/>
          <a:p>
            <a:r>
              <a:rPr b="1" dirty="0" lang="ru-RU" smtClean="0" sz="2800">
                <a:solidFill>
                  <a:schemeClr val="accent6">
                    <a:lumMod val="50000"/>
                  </a:schemeClr>
                </a:solidFill>
              </a:rPr>
              <a:t>ПОДГОТОВИЛА: Иванова О.В.</a:t>
            </a:r>
            <a:endParaRPr b="1" dirty="0" lang="ru-RU" sz="28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0" y="2339120"/>
            <a:ext cx="1619672" cy="137791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Владимир\Downloads\I9iJHHbo4Iw-transformed.png" id="1027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74" t="50000"/>
          <a:stretch/>
        </p:blipFill>
        <p:spPr bwMode="auto">
          <a:xfrm rot="19024157">
            <a:off x="3289212" y="3401936"/>
            <a:ext cx="2069544" cy="344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14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4" r="20478" t="50000"/>
          <a:stretch/>
        </p:blipFill>
        <p:spPr bwMode="auto">
          <a:xfrm rot="18785842">
            <a:off x="3270914" y="3405599"/>
            <a:ext cx="2027671" cy="350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15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5" l="40249" r="40191" t="50000"/>
          <a:stretch/>
        </p:blipFill>
        <p:spPr bwMode="auto">
          <a:xfrm rot="19454103">
            <a:off x="3005138" y="3210274"/>
            <a:ext cx="2269280" cy="364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16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60218" t="50000"/>
          <a:stretch/>
        </p:blipFill>
        <p:spPr bwMode="auto">
          <a:xfrm rot="19204803">
            <a:off x="3013935" y="3113021"/>
            <a:ext cx="2302367" cy="409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17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013" t="50000"/>
          <a:stretch/>
        </p:blipFill>
        <p:spPr bwMode="auto">
          <a:xfrm rot="19357679">
            <a:off x="2886614" y="3028394"/>
            <a:ext cx="2467933" cy="415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18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 l="78493"/>
          <a:stretch/>
        </p:blipFill>
        <p:spPr bwMode="auto">
          <a:xfrm rot="18719655">
            <a:off x="2793848" y="3168342"/>
            <a:ext cx="2305335" cy="378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19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 l="59511" r="21615"/>
          <a:stretch/>
        </p:blipFill>
        <p:spPr bwMode="auto">
          <a:xfrm rot="19147748">
            <a:off x="2933490" y="3032680"/>
            <a:ext cx="2026047" cy="379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20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 l="39557" r="40050"/>
          <a:stretch/>
        </p:blipFill>
        <p:spPr bwMode="auto">
          <a:xfrm rot="19237887">
            <a:off x="2858645" y="2916742"/>
            <a:ext cx="2398027" cy="415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21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03" l="21174" r="59818"/>
          <a:stretch/>
        </p:blipFill>
        <p:spPr bwMode="auto">
          <a:xfrm rot="19255588">
            <a:off x="2974888" y="2868124"/>
            <a:ext cx="2177812" cy="404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I9iJHHbo4Iw-transformed.png" id="22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 r="79668"/>
          <a:stretch/>
        </p:blipFill>
        <p:spPr bwMode="auto">
          <a:xfrm rot="18896695">
            <a:off x="2735026" y="3011370"/>
            <a:ext cx="2279913" cy="396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8218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id="4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fill="hold" id="4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id="5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id="5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10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4</cp:revision>
  <dcterms:created xsi:type="dcterms:W3CDTF">2023-09-28T03:51:41Z</dcterms:created>
  <dcterms:modified xsi:type="dcterms:W3CDTF">2023-10-16T05:35:15Z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808399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