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8192"/>
    <a:srgbClr val="F99DAA"/>
    <a:srgbClr val="F991A0"/>
    <a:srgbClr val="F995A3"/>
    <a:srgbClr val="FAA4B0"/>
    <a:srgbClr val="FBB3BD"/>
    <a:srgbClr val="FBB7C1"/>
    <a:srgbClr val="F88C9B"/>
    <a:srgbClr val="F371A3"/>
    <a:srgbClr val="F264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имир\Desktop\игр\1v0FP2kIC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306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ладимир\Desktop\игр\ajaMGEK6w7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074537" y="0"/>
            <a:ext cx="1737823" cy="476672"/>
          </a:xfrm>
          <a:prstGeom prst="ellipse">
            <a:avLst/>
          </a:prstGeom>
          <a:solidFill>
            <a:srgbClr val="F995A3"/>
          </a:solidFill>
          <a:ln>
            <a:solidFill>
              <a:srgbClr val="F99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15616" y="509999"/>
            <a:ext cx="1737823" cy="476672"/>
          </a:xfrm>
          <a:prstGeom prst="ellipse">
            <a:avLst/>
          </a:prstGeom>
          <a:solidFill>
            <a:srgbClr val="FAA4B0"/>
          </a:solidFill>
          <a:ln>
            <a:solidFill>
              <a:srgbClr val="FAA4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99592" y="6381328"/>
            <a:ext cx="1737823" cy="476672"/>
          </a:xfrm>
          <a:prstGeom prst="ellipse">
            <a:avLst/>
          </a:prstGeom>
          <a:solidFill>
            <a:srgbClr val="F78192"/>
          </a:solidFill>
          <a:ln>
            <a:solidFill>
              <a:srgbClr val="F781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Владимир\Downloads\1q478SKOif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8" t="36995" r="39738" b="38036"/>
          <a:stretch/>
        </p:blipFill>
        <p:spPr bwMode="auto">
          <a:xfrm>
            <a:off x="3303759" y="2197479"/>
            <a:ext cx="2090057" cy="167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Владимир\Downloads\1q478SKOif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40" t="7657" r="17218" b="67295"/>
          <a:stretch/>
        </p:blipFill>
        <p:spPr bwMode="auto">
          <a:xfrm>
            <a:off x="3473687" y="2263629"/>
            <a:ext cx="1905303" cy="168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Владимир\Downloads\1q478SKOif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3" t="5390" r="38863" b="67187"/>
          <a:stretch/>
        </p:blipFill>
        <p:spPr bwMode="auto">
          <a:xfrm>
            <a:off x="3503632" y="2108652"/>
            <a:ext cx="1984527" cy="184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Владимир\Downloads\1q478SKOif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2" t="6668" r="61340" b="67943"/>
          <a:stretch/>
        </p:blipFill>
        <p:spPr bwMode="auto">
          <a:xfrm>
            <a:off x="3325529" y="2184964"/>
            <a:ext cx="2162630" cy="170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Владимир\Downloads\1q478SKOif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1" t="64014" r="39531" b="7913"/>
          <a:stretch/>
        </p:blipFill>
        <p:spPr bwMode="auto">
          <a:xfrm>
            <a:off x="3419872" y="2004600"/>
            <a:ext cx="2015247" cy="188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Владимир\Downloads\1q478SKOif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8" t="36829" r="16989" b="38254"/>
          <a:stretch/>
        </p:blipFill>
        <p:spPr bwMode="auto">
          <a:xfrm>
            <a:off x="3419872" y="2184964"/>
            <a:ext cx="1973944" cy="167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Владимир\Downloads\6H0u3Wf4KA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8" t="6899" r="17530" b="66381"/>
          <a:stretch/>
        </p:blipFill>
        <p:spPr bwMode="auto">
          <a:xfrm>
            <a:off x="3405359" y="2226049"/>
            <a:ext cx="1988457" cy="181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Владимир\Downloads\6H0u3Wf4KA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4" t="6232" r="39355" b="67654"/>
          <a:stretch/>
        </p:blipFill>
        <p:spPr bwMode="auto">
          <a:xfrm>
            <a:off x="3330546" y="2167748"/>
            <a:ext cx="2104573" cy="177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Владимир\Downloads\6H0u3Wf4KA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7" t="7497" r="62087" b="67628"/>
          <a:stretch/>
        </p:blipFill>
        <p:spPr bwMode="auto">
          <a:xfrm>
            <a:off x="3383586" y="2252006"/>
            <a:ext cx="2046515" cy="169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1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89017E-7 L -0.33628 0.351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23" y="175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9.24855E-7 L 0.11892 0.361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7" y="1805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13873E-6 L -0.10798 0.3717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99" y="1859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341E-6 L 0.1125 0.3523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1761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16185E-6 L -0.33854 0.363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18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93064E-6 L -0.11771 0.362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1810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1503E-6 L 0.11336 0.3470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0" y="1734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-0.33368 0.3381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84" y="1689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-0.11007 0.3516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3" y="1756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3</cp:revision>
  <dcterms:created xsi:type="dcterms:W3CDTF">2023-09-28T04:04:06Z</dcterms:created>
  <dcterms:modified xsi:type="dcterms:W3CDTF">2023-10-16T06:01:28Z</dcterms:modified>
</cp:coreProperties>
</file>