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19" autoAdjust="0"/>
    <p:restoredTop sz="94660"/>
  </p:normalViewPr>
  <p:slideViewPr>
    <p:cSldViewPr>
      <p:cViewPr varScale="1">
        <p:scale>
          <a:sx n="83" d="100"/>
          <a:sy n="83" d="100"/>
        </p:scale>
        <p:origin x="-137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82E37D4-74C8-4E5A-8F12-A4D8FBFEF774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9631680-7C80-4E44-AC1A-23E21578C4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Литературная гостиная, посвященная 195-летию со дня рождения Л.Н. Толстого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0" name="Picture 2" descr="https://avatars.mds.yandex.net/i?id=2351f894e138d4224952829dc6f4ae2c8a1eb4e9-7755770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92961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4" name="Picture 2" descr="https://avatars.mds.yandex.net/i?id=59a25e1c046f7faf74ddb246027bb24dbdc85434-2510862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35824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60" name="Picture 4" descr="https://avatars.mds.yandex.net/i?id=9e245ded0aaf84caa39379cc785af0eabd5c9a6f-8271677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8072494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Уроки жизни Льва Толстого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Делай всё по возможности сам, не будь «барином».</a:t>
            </a:r>
          </a:p>
          <a:p>
            <a:r>
              <a:rPr lang="ru-RU" dirty="0" smtClean="0"/>
              <a:t>Не будь назойлив.</a:t>
            </a:r>
          </a:p>
          <a:p>
            <a:r>
              <a:rPr lang="ru-RU" dirty="0" smtClean="0"/>
              <a:t>Будь внимательным.</a:t>
            </a:r>
          </a:p>
          <a:p>
            <a:r>
              <a:rPr lang="ru-RU" dirty="0" smtClean="0"/>
              <a:t>Не надо жадничать.</a:t>
            </a:r>
          </a:p>
          <a:p>
            <a:r>
              <a:rPr lang="ru-RU" dirty="0" smtClean="0"/>
              <a:t>Не нервничай, держи себя в руках.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Будь твёрд и стоек.</a:t>
            </a:r>
          </a:p>
          <a:p>
            <a:r>
              <a:rPr lang="ru-RU" dirty="0" smtClean="0"/>
              <a:t>В игре, в спорте,</a:t>
            </a:r>
          </a:p>
          <a:p>
            <a:pPr>
              <a:buNone/>
            </a:pPr>
            <a:r>
              <a:rPr lang="ru-RU" dirty="0" smtClean="0"/>
              <a:t> в труде - будь разумен.</a:t>
            </a:r>
          </a:p>
          <a:p>
            <a:r>
              <a:rPr lang="ru-RU" dirty="0" smtClean="0"/>
              <a:t>Будь организованным .</a:t>
            </a:r>
          </a:p>
          <a:p>
            <a:r>
              <a:rPr lang="ru-RU" dirty="0" smtClean="0"/>
              <a:t>Глубоко вникай в то, что тебе преподаётся.</a:t>
            </a:r>
          </a:p>
          <a:p>
            <a:r>
              <a:rPr lang="ru-RU" dirty="0" smtClean="0"/>
              <a:t>Имей собственное мнение.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2571736" y="500042"/>
            <a:ext cx="4071966" cy="785818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Лев Николаевич Толстой</a:t>
            </a:r>
            <a:endParaRPr lang="ru-RU" dirty="0"/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928662" y="2857496"/>
            <a:ext cx="1714512" cy="928694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Рассказы</a:t>
            </a:r>
            <a:endParaRPr lang="ru-RU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2857488" y="2857496"/>
            <a:ext cx="1571636" cy="928694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Сказки 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643438" y="2857496"/>
            <a:ext cx="1500198" cy="928694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Были</a:t>
            </a: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571868" y="1643050"/>
            <a:ext cx="1857388" cy="85725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Писатель</a:t>
            </a:r>
            <a:endParaRPr lang="ru-RU" dirty="0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429388" y="2857496"/>
            <a:ext cx="1714512" cy="928694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Басни</a:t>
            </a:r>
            <a:endParaRPr lang="ru-RU" dirty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1714480" y="4286256"/>
            <a:ext cx="1714512" cy="78581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 природе</a:t>
            </a:r>
            <a:endParaRPr lang="ru-RU" dirty="0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786182" y="4286256"/>
            <a:ext cx="1714512" cy="78581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 детях</a:t>
            </a:r>
          </a:p>
          <a:p>
            <a:pPr algn="ctr"/>
            <a:r>
              <a:rPr lang="ru-RU" dirty="0" smtClean="0"/>
              <a:t>О людях </a:t>
            </a:r>
            <a:endParaRPr lang="ru-RU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5786446" y="4286256"/>
            <a:ext cx="1714512" cy="78581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 Родине </a:t>
            </a:r>
            <a:endParaRPr lang="ru-RU" dirty="0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3214678" y="5286388"/>
            <a:ext cx="2786082" cy="1285884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Учат добру</a:t>
            </a:r>
          </a:p>
          <a:p>
            <a:pPr algn="ctr"/>
            <a:r>
              <a:rPr lang="ru-RU" dirty="0" smtClean="0"/>
              <a:t>Учат уважению</a:t>
            </a:r>
          </a:p>
          <a:p>
            <a:pPr algn="ctr"/>
            <a:r>
              <a:rPr lang="ru-RU" dirty="0" smtClean="0"/>
              <a:t>Учат честности</a:t>
            </a:r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 flipV="1">
            <a:off x="2000232" y="2500306"/>
            <a:ext cx="164307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3964777" y="267890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4893471" y="267890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429256" y="2500306"/>
            <a:ext cx="142876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>
            <a:off x="3679025" y="3393281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5036347" y="2821777"/>
            <a:ext cx="1714512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2143108" y="2714620"/>
            <a:ext cx="1785950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4" idx="2"/>
          </p:cNvCxnSpPr>
          <p:nvPr/>
        </p:nvCxnSpPr>
        <p:spPr>
          <a:xfrm rot="5400000">
            <a:off x="2928926" y="4500570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5400000">
            <a:off x="4893471" y="4536289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>
            <a:off x="5893603" y="3893347"/>
            <a:ext cx="2357454" cy="2143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16200000" flipH="1">
            <a:off x="821505" y="3893347"/>
            <a:ext cx="2643206" cy="2286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2" idx="2"/>
          </p:cNvCxnSpPr>
          <p:nvPr/>
        </p:nvCxnSpPr>
        <p:spPr>
          <a:xfrm rot="5400000">
            <a:off x="3982637" y="1017968"/>
            <a:ext cx="357190" cy="892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2" idx="2"/>
          </p:cNvCxnSpPr>
          <p:nvPr/>
        </p:nvCxnSpPr>
        <p:spPr>
          <a:xfrm rot="16200000" flipH="1">
            <a:off x="4804173" y="1089405"/>
            <a:ext cx="357190" cy="75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2d2798abf5810cf583d12cfdcd179c6d43289213-5338223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800105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714488"/>
            <a:ext cx="7615262" cy="2143140"/>
          </a:xfrm>
        </p:spPr>
        <p:txBody>
          <a:bodyPr>
            <a:normAutofit/>
          </a:bodyPr>
          <a:lstStyle/>
          <a:p>
            <a:r>
              <a:rPr lang="ru-RU" dirty="0" smtClean="0"/>
              <a:t>« Чтоб поверить </a:t>
            </a:r>
            <a:r>
              <a:rPr lang="ru-RU" dirty="0" smtClean="0"/>
              <a:t>в добро, надо </a:t>
            </a:r>
            <a:r>
              <a:rPr lang="ru-RU" dirty="0" smtClean="0"/>
              <a:t>    начать </a:t>
            </a:r>
            <a:r>
              <a:rPr lang="ru-RU" dirty="0" smtClean="0"/>
              <a:t>делать </a:t>
            </a:r>
            <a:r>
              <a:rPr lang="ru-RU" dirty="0" smtClean="0"/>
              <a:t>его»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7c39b63746f43134b815bcb56ba69092a580643a-7455892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786742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2" descr="https://avatars.mds.yandex.net/i?id=bc33554cdd258f25e1acba6191a48b677f7f7278-6274710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858180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 descr="https://avatars.mds.yandex.net/i?id=503c5ac1ec08c2fe45b5f75406b64cb4f03f0ba6-8207729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42968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0" name="Picture 2" descr="https://avatars.mds.yandex.net/i?id=6052cfdceea1f866f335f763bfbefc50e5412a27-8497134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86808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2" descr="https://avatars.mds.yandex.net/i?id=d79195585d8d758676b15acfb105553c821482b6-7552730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Picture 2" descr="https://avatars.mds.yandex.net/i?id=d2db7a0984719a7f33151a3f0a54297de8584415-8340026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929618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588" name="Picture 4" descr="https://avatars.mds.yandex.net/i?id=47736cdf6142e359d804db9b1dc57f68-5018134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143932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131</TotalTime>
  <Words>113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Литературная гостиная, посвященная 195-летию со дня рождения Л.Н. Толстого</vt:lpstr>
      <vt:lpstr>« Чтоб поверить в добро, надо     начать делать его»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     Уроки жизни Льва Толстого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Литературная гостиная, посвященная 195-летию со дня рождения Л.Н. Толстого</dc:title>
  <dc:creator>Admin</dc:creator>
  <cp:lastModifiedBy>Admin</cp:lastModifiedBy>
  <cp:revision>13</cp:revision>
  <dcterms:created xsi:type="dcterms:W3CDTF">2023-02-07T11:56:38Z</dcterms:created>
  <dcterms:modified xsi:type="dcterms:W3CDTF">2023-02-09T14:05:03Z</dcterms:modified>
</cp:coreProperties>
</file>