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4" r:id="rId4"/>
    <p:sldId id="265" r:id="rId5"/>
    <p:sldId id="258" r:id="rId6"/>
    <p:sldId id="27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2C8BFF-5FDA-4E3E-9CDA-5096D322C5D1}" type="datetimeFigureOut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D417034-FC44-4D0E-9290-CFA30684A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294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CCEC5-FB7A-4B7B-87C8-282B1626C9CC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78453-6B0A-4FBD-91AD-E0E186D0F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F6D8-18E2-4D15-9B68-22860E5EB355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43D76-A032-4522-B44A-775168D5C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C5F35-8F7E-4032-83D8-85B382CF5600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90632-494E-4948-8AF4-8DFA87CDC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535F5-B5FA-44D4-8B02-B16F73A57804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85C63-7A2C-4EC4-B3F5-1F8ED809F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BC46-8DC2-4AE3-BD5F-CBE8C4ED59D8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3189-69E1-4C7B-A32D-9FB44206D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CFBA8-6BE3-4A1B-85EE-0CF5E91FD42B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1ECF9-4B66-4CA2-AB48-0C68250DA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C4A29-1C76-4EBA-8D12-23AD3C2D9F6A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8EF94-971A-48B5-BB0F-7C2AE5DD4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69A40-01B0-4337-9EA1-0B67FBEB94C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E212D-CDA0-4B78-8C9C-9B7CCF469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BEF5-3A6B-4326-8EB1-BF95E597F50F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A3509-010C-4CD3-83F0-F046FAB67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7F29-9D6B-4CB7-81FE-59C8F7053AB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907E9-5B88-4AEC-8561-A84F45FAB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51A84-899C-4E6A-95CF-5FADE0E15BAC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693A8-6995-42D3-B131-A642679D8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CF9CE5-16ED-456E-864B-7BBA799B85C8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4B7088-B7BE-4BDD-A235-71A447619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918648" cy="2664295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«Гимназия г. Троицка»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Особенности социализации детей с особыми образовательными потребностями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3000372"/>
            <a:ext cx="5904656" cy="214314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социальной адаптации детей 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ОВЗ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педагог-психолог Ермишкина С. В.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58180" cy="1511288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с детьми – социализировать и адаптировать особенного ребенка к жизни в обществе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endParaRPr lang="ru-RU" dirty="0" smtClean="0"/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процесс постепенного вхождения и усвоения ребенком норм и правил, принятых в социуме.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Последовательность обучения предполагает создание условий для формирования способностей, определяющих уровень социальной ориентированности:</a:t>
            </a:r>
          </a:p>
          <a:p>
            <a:pPr marL="0" indent="0" algn="just"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общению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умение устанавливать контакт с людьми путем восприятия, обработки и передачи информации, умения вести диалог, сотрудничать, уважать других, проявлять беспокойство, чуткость, доброжелательность.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DF809-174C-4123-A9CE-A90AD5E46876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1538" y="571480"/>
            <a:ext cx="7615262" cy="555468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/>
              <a:t> 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контролировать свое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поведение.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Предполагает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собственных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психологических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осознание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эмоционального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остояния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способность   в   любых  обстоятельствах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адекватно   вести   себя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учетом  социально-правовых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планировать свою жизнедеятельность.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определение жизненных перспектив, умение использовать алгоритм планирования для достижения поставленных целей.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реализовывать свои планы.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Основана в первую очередь на применении ресурсов в деятельности, на целенаправленности и развитии волевых качеств.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18.10.2023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DF809-174C-4123-A9CE-A90AD5E46876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Показатели социальной адаптации детей с ОВЗ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DF809-174C-4123-A9CE-A90AD5E46876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Критериями эффективности образовательного процесса в ДОО для детей с ОВЗ являются новые качества, возникающие в процессе обучения и воспитания.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Социально-личностное развитие ребенка с ОВЗ отражают следующие группы показателей: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 способности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(овладение ребенком средствами общения и способами взаимодействия со взрослыми и сверстниками);</a:t>
            </a:r>
          </a:p>
          <a:p>
            <a:pPr marL="0" indent="0" algn="just"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Способности к самоуправлению и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(способность ребенка управлять своим поведением и планировать свои действия на основе первичных ценностных представлений, соблюдать элементарные общепринятые нормы и правила поведения);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DF809-174C-4123-A9CE-A90AD5E46876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Социально-бытовые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умения и навыки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(усвоение основных культурно-гигиенических навыков, сформированность начальных представлений о здоровом образе жизни, развитие навыков различных видов детской деятельности).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Следует особо отметить, что уровень развития детей с ОВЗ очень разный, и те критерии, которые подобраны для дошкольников с ЗПР, будут не актуальны для оценки эффективности процесса социальной адаптации детей со сложными дефектами развития.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18.10.2023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DF809-174C-4123-A9CE-A90AD5E46876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Picture 2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771" y="1268760"/>
            <a:ext cx="6476537" cy="48574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3</Template>
  <TotalTime>542</TotalTime>
  <Words>60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Литература 3</vt:lpstr>
      <vt:lpstr>Муниципальное общеобразовательное учреждение  «Гимназия г. Троицка»  Особенности социализации детей с особыми образовательными потребностями</vt:lpstr>
      <vt:lpstr> Цель работы с детьми – социализировать и адаптировать особенного ребенка к жизни в обществе</vt:lpstr>
      <vt:lpstr>Слайд 3</vt:lpstr>
      <vt:lpstr>Показатели социальной адаптации детей с ОВЗ</vt:lpstr>
      <vt:lpstr>Слайд 5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рл</dc:creator>
  <dc:description>http://aida.ucoz.ru</dc:description>
  <cp:lastModifiedBy>UserPC</cp:lastModifiedBy>
  <cp:revision>64</cp:revision>
  <dcterms:created xsi:type="dcterms:W3CDTF">2015-01-20T16:52:26Z</dcterms:created>
  <dcterms:modified xsi:type="dcterms:W3CDTF">2023-10-18T11:20:22Z</dcterms:modified>
  <cp:category>шаблоны к Powerpoint</cp:category>
</cp:coreProperties>
</file>