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4D15"/>
    <a:srgbClr val="BF5B09"/>
    <a:srgbClr val="C9E292"/>
    <a:srgbClr val="D0E094"/>
    <a:srgbClr val="C9DD97"/>
    <a:srgbClr val="C8DB99"/>
    <a:srgbClr val="BCD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имир\Desktop\игр\PON0gdKfw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86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ладимир\Desktop\игр\Ujk4us24ei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16016" y="0"/>
            <a:ext cx="1584176" cy="332656"/>
          </a:xfrm>
          <a:prstGeom prst="rect">
            <a:avLst/>
          </a:prstGeom>
          <a:solidFill>
            <a:srgbClr val="C9E292"/>
          </a:solidFill>
          <a:ln>
            <a:solidFill>
              <a:srgbClr val="C9E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345840" y="1534480"/>
            <a:ext cx="1584176" cy="332656"/>
          </a:xfrm>
          <a:prstGeom prst="rect">
            <a:avLst/>
          </a:prstGeom>
          <a:solidFill>
            <a:srgbClr val="C9E292"/>
          </a:solidFill>
          <a:ln>
            <a:solidFill>
              <a:srgbClr val="C9E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B34D15"/>
          </a:solidFill>
          <a:ln>
            <a:solidFill>
              <a:srgbClr val="B34D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ладимир\Downloads\6nh4yagsLi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78" t="65934" r="14761" b="12063"/>
          <a:stretch/>
        </p:blipFill>
        <p:spPr bwMode="auto">
          <a:xfrm>
            <a:off x="2443808" y="2819874"/>
            <a:ext cx="2128192" cy="152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Владимир\Downloads\6nh4yagsLi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98" t="64333" r="38937" b="11540"/>
          <a:stretch/>
        </p:blipFill>
        <p:spPr bwMode="auto">
          <a:xfrm>
            <a:off x="2347836" y="2672809"/>
            <a:ext cx="2147456" cy="167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Владимир\Downloads\6nh4yagsLi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9" t="65934" r="62143" b="13741"/>
          <a:stretch/>
        </p:blipFill>
        <p:spPr bwMode="auto">
          <a:xfrm>
            <a:off x="2464470" y="2807659"/>
            <a:ext cx="2092037" cy="1407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Владимир\Downloads\6nh4yagsLi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99" t="37724" r="15144" b="39668"/>
          <a:stretch/>
        </p:blipFill>
        <p:spPr bwMode="auto">
          <a:xfrm>
            <a:off x="2505294" y="2695161"/>
            <a:ext cx="2005220" cy="156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Владимир\Downloads\6nh4yagsLi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54" t="39597" r="38016" b="39979"/>
          <a:stretch/>
        </p:blipFill>
        <p:spPr bwMode="auto">
          <a:xfrm>
            <a:off x="2499933" y="2807659"/>
            <a:ext cx="2040308" cy="141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Владимир\Downloads\6nh4yagsLi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3" t="38996" r="61849" b="39069"/>
          <a:stretch/>
        </p:blipFill>
        <p:spPr bwMode="auto">
          <a:xfrm>
            <a:off x="2449095" y="2789142"/>
            <a:ext cx="2048692" cy="151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Владимир\Downloads\6nh4yagsLi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78" t="11916" r="14703" b="67877"/>
          <a:stretch/>
        </p:blipFill>
        <p:spPr bwMode="auto">
          <a:xfrm>
            <a:off x="2406641" y="2849006"/>
            <a:ext cx="2133600" cy="139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Владимир\Downloads\6nh4yagsLi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6" t="11116" r="37615" b="68077"/>
          <a:stretch/>
        </p:blipFill>
        <p:spPr bwMode="auto">
          <a:xfrm>
            <a:off x="2489329" y="2766592"/>
            <a:ext cx="2082671" cy="144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Владимир\Downloads\6nh4yagsLi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2" t="10715" r="61309" b="67606"/>
          <a:stretch/>
        </p:blipFill>
        <p:spPr bwMode="auto">
          <a:xfrm>
            <a:off x="2347836" y="2736402"/>
            <a:ext cx="2224164" cy="150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Владимир\Downloads\PmvG1Km6vTQ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43" t="66002" r="16746" b="13024"/>
          <a:stretch/>
        </p:blipFill>
        <p:spPr bwMode="auto">
          <a:xfrm>
            <a:off x="2347836" y="2789142"/>
            <a:ext cx="2128192" cy="149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Владимир\Downloads\PmvG1Km6vTQ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1" t="64271" r="39368" b="12381"/>
          <a:stretch/>
        </p:blipFill>
        <p:spPr bwMode="auto">
          <a:xfrm>
            <a:off x="2464470" y="2660498"/>
            <a:ext cx="2066706" cy="166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Владимир\Downloads\PmvG1Km6vTQ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9" t="66109" r="62360" b="12432"/>
          <a:stretch/>
        </p:blipFill>
        <p:spPr bwMode="auto">
          <a:xfrm>
            <a:off x="2364463" y="2783917"/>
            <a:ext cx="2217955" cy="152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Владимир\Downloads\PmvG1Km6vTQ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04" t="38869" r="15037" b="39802"/>
          <a:stretch/>
        </p:blipFill>
        <p:spPr bwMode="auto">
          <a:xfrm>
            <a:off x="2366592" y="2736004"/>
            <a:ext cx="2213698" cy="152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Владимир\Downloads\PmvG1Km6vTQ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51" t="38508" r="38507" b="38167"/>
          <a:stretch/>
        </p:blipFill>
        <p:spPr bwMode="auto">
          <a:xfrm>
            <a:off x="2314319" y="2713200"/>
            <a:ext cx="2242188" cy="166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Владимир\Downloads\PmvG1Km6vTQ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9" t="38333" r="61829" b="40208"/>
          <a:stretch/>
        </p:blipFill>
        <p:spPr bwMode="auto">
          <a:xfrm>
            <a:off x="2289023" y="2713200"/>
            <a:ext cx="2307771" cy="152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Владимир\Downloads\PmvG1Km6vTQ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7" t="11262" r="14631" b="67545"/>
          <a:stretch/>
        </p:blipFill>
        <p:spPr bwMode="auto">
          <a:xfrm>
            <a:off x="2364463" y="2740901"/>
            <a:ext cx="2258292" cy="151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Владимир\Downloads\PmvG1Km6vTQ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9" t="11308" r="38682" b="67699"/>
          <a:stretch/>
        </p:blipFill>
        <p:spPr bwMode="auto">
          <a:xfrm>
            <a:off x="2392863" y="2744444"/>
            <a:ext cx="2134109" cy="149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Владимир\Downloads\PmvG1Km6vTQ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2" t="11296" r="61407" b="67510"/>
          <a:stretch/>
        </p:blipFill>
        <p:spPr bwMode="auto">
          <a:xfrm>
            <a:off x="2443808" y="2750127"/>
            <a:ext cx="2209936" cy="151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55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4</cp:revision>
  <dcterms:created xsi:type="dcterms:W3CDTF">2023-09-28T03:56:23Z</dcterms:created>
  <dcterms:modified xsi:type="dcterms:W3CDTF">2023-10-17T11:36:32Z</dcterms:modified>
</cp:coreProperties>
</file>