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имир\Desktop\игр\a410FPpo_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04"/>
            <a:ext cx="9144000" cy="6837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74" y="6292052"/>
            <a:ext cx="4058669" cy="53149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Подготовила: Иванова О. В.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C:\Users\Владимир\Downloads\FrFlVLyidQc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45" t="63772"/>
          <a:stretch/>
        </p:blipFill>
        <p:spPr bwMode="auto">
          <a:xfrm>
            <a:off x="144383" y="958256"/>
            <a:ext cx="3331936" cy="2793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Владимир\Downloads\MuU8H68bVtU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43" t="62815"/>
          <a:stretch/>
        </p:blipFill>
        <p:spPr bwMode="auto">
          <a:xfrm>
            <a:off x="192632" y="904680"/>
            <a:ext cx="3512666" cy="294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Владимир\Downloads\_GuX9HU_bjU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06" t="68149" r="53264"/>
          <a:stretch/>
        </p:blipFill>
        <p:spPr bwMode="auto">
          <a:xfrm>
            <a:off x="299520" y="766224"/>
            <a:ext cx="2520280" cy="2751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Владимир\Downloads\_GuX9HU_bjU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16" t="32917" r="9790" b="37565"/>
          <a:stretch/>
        </p:blipFill>
        <p:spPr bwMode="auto">
          <a:xfrm>
            <a:off x="257317" y="975842"/>
            <a:ext cx="2555135" cy="226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Владимир\Downloads\_GuX9HU_bjU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73" t="31538" r="34783" b="34231"/>
          <a:stretch/>
        </p:blipFill>
        <p:spPr bwMode="auto">
          <a:xfrm>
            <a:off x="311669" y="830365"/>
            <a:ext cx="2197379" cy="244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Владимир\Downloads\_GuX9HU_bjU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54" r="75653" b="37785"/>
          <a:stretch/>
        </p:blipFill>
        <p:spPr bwMode="auto">
          <a:xfrm>
            <a:off x="-117434" y="1060237"/>
            <a:ext cx="2919768" cy="2209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Владимир\Downloads\_GuX9HU_bjU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20" b="63846"/>
          <a:stretch/>
        </p:blipFill>
        <p:spPr bwMode="auto">
          <a:xfrm>
            <a:off x="422272" y="578133"/>
            <a:ext cx="2088232" cy="2726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Владимир\Downloads\_GuX9HU_bjU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91" r="19580" b="72128"/>
          <a:stretch/>
        </p:blipFill>
        <p:spPr bwMode="auto">
          <a:xfrm>
            <a:off x="70801" y="597301"/>
            <a:ext cx="2791175" cy="2531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5" descr="C:\Users\Владимир\Downloads\MuU8H68bVtU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0" t="66687" r="53325"/>
          <a:stretch/>
        </p:blipFill>
        <p:spPr bwMode="auto">
          <a:xfrm>
            <a:off x="258230" y="944191"/>
            <a:ext cx="2304256" cy="2611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5" descr="C:\Users\Владимир\Downloads\MuU8H68bVtU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61545" r="74842" b="14110"/>
          <a:stretch/>
        </p:blipFill>
        <p:spPr bwMode="auto">
          <a:xfrm>
            <a:off x="-469484" y="973377"/>
            <a:ext cx="3209627" cy="2196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5" descr="C:\Users\Владимир\Downloads\MuU8H68bVtU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60" t="35042" r="9976" b="37262"/>
          <a:stretch/>
        </p:blipFill>
        <p:spPr bwMode="auto">
          <a:xfrm>
            <a:off x="280156" y="1010353"/>
            <a:ext cx="2629139" cy="2241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5" descr="C:\Users\Владимир\Downloads\MuU8H68bVtU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6" t="35891" r="56651" b="32055"/>
          <a:stretch/>
        </p:blipFill>
        <p:spPr bwMode="auto">
          <a:xfrm>
            <a:off x="726051" y="1144185"/>
            <a:ext cx="1667217" cy="2333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5" descr="C:\Users\Владимир\Downloads\MuU8H68bVtU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91" r="75536" b="38847"/>
          <a:stretch/>
        </p:blipFill>
        <p:spPr bwMode="auto">
          <a:xfrm>
            <a:off x="-68921" y="1060237"/>
            <a:ext cx="2914600" cy="2127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5" descr="C:\Users\Владимир\Downloads\MuU8H68bVtU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99" r="42124" b="68813"/>
          <a:stretch/>
        </p:blipFill>
        <p:spPr bwMode="auto">
          <a:xfrm>
            <a:off x="192632" y="592994"/>
            <a:ext cx="2547511" cy="265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C:\Users\Владимир\Downloads\FrFlVLyidQc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978" r="74956" b="13764"/>
          <a:stretch/>
        </p:blipFill>
        <p:spPr bwMode="auto">
          <a:xfrm>
            <a:off x="-550501" y="1159661"/>
            <a:ext cx="3487392" cy="228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C:\Users\Владимир\Downloads\FrFlVLyidQc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22" t="34190" r="34376" b="36413"/>
          <a:stretch/>
        </p:blipFill>
        <p:spPr bwMode="auto">
          <a:xfrm>
            <a:off x="-4696" y="810557"/>
            <a:ext cx="2880320" cy="2648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C:\Users\Владимир\Downloads\FrFlVLyidQc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15" t="35195" r="56979" b="32799"/>
          <a:stretch/>
        </p:blipFill>
        <p:spPr bwMode="auto">
          <a:xfrm>
            <a:off x="494754" y="1045376"/>
            <a:ext cx="1577819" cy="2363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" descr="C:\Users\Владимир\Downloads\FrFlVLyidQc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65" b="64805"/>
          <a:stretch/>
        </p:blipFill>
        <p:spPr bwMode="auto">
          <a:xfrm>
            <a:off x="212299" y="529000"/>
            <a:ext cx="2376264" cy="2824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" descr="C:\Users\Владимир\Downloads\FrFlVLyidQc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5" r="63186" b="64805"/>
          <a:stretch/>
        </p:blipFill>
        <p:spPr bwMode="auto">
          <a:xfrm>
            <a:off x="286274" y="658227"/>
            <a:ext cx="2307772" cy="282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" descr="C:\Users\Владимир\Downloads\FrFlVLyidQc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379" b="64805"/>
          <a:stretch/>
        </p:blipFill>
        <p:spPr bwMode="auto">
          <a:xfrm>
            <a:off x="407381" y="1045376"/>
            <a:ext cx="1608967" cy="2408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064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48555E-6 L 0.62882 0.4182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41" y="20902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"/>
                                            </p:cond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60116E-6 L 0.02239 0.4460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1" y="2228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"/>
                                            </p:cond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87283E-6 L 0.37257 0.3121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8" y="1560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5"/>
                                            </p:cond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87283E-6 L 0.63889 0.4589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4" y="2293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3"/>
                                            </p:cond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09827E-6 L 0.38489 0.2783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36" y="1391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1"/>
                                            </p:cond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62428E-7 L 0.64514 0.4312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57" y="2154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9"/>
                                            </p:cond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9.82659E-7 L 0.01857 0.48277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0" y="2413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7"/>
                                            </p:cond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21965E-6 L 0.40902 0.26034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51" y="1301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5"/>
                                            </p:cond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27746E-6 L 0.64462 0.4252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22" y="2124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3"/>
                                            </p:cond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06358E-6 L 0.39896 0.26937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1345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1"/>
                                            </p:cond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42775E-6 L 0.04045 0.50312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4" y="2515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9"/>
                                            </p:cond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89017E-6 L 0.07656 0.44971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19" y="22474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7"/>
                                            </p:cond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7341E-7 L 0.3335 0.19838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67" y="991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5"/>
                                            </p:cond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16185E-6 L 0.0724 0.43122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11" y="2154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3"/>
                                            </p:cond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path" presetSubtype="0" accel="50000" decel="50000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3.05556E-6 -3.3526E-6 L 0.63108 0.42659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45" y="2131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1"/>
                                            </p:cond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5.78035E-8 L 0.08593 0.43399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88" y="2168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9"/>
                                            </p:cond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83237E-6 L 0.03507 0.39445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3" y="1972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7"/>
                                            </p:cond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65896E-6 L 0.38247 0.23029 " pathEditMode="relative" rAng="0" ptsTypes="AA">
                                      <p:cBhvr>
                                        <p:cTn id="14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15" y="11514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5"/>
                                            </p:cond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3526E-6 L 0.3783 0.24833 " pathEditMode="relative" rAng="0" ptsTypes="AA">
                                      <p:cBhvr>
                                        <p:cTn id="15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06" y="1241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3"/>
                                            </p:cond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04624E-7 L 0.62344 0.3711 " pathEditMode="relative" rAng="0" ptsTypes="AA">
                                      <p:cBhvr>
                                        <p:cTn id="16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163" y="1854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1"/>
                                            </p:cond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7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Подготовила: Иванова О. В.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Подготовила: Иванова О. В.</dc:title>
  <dc:creator>Владимир</dc:creator>
  <cp:lastModifiedBy>Владимир</cp:lastModifiedBy>
  <cp:revision>6</cp:revision>
  <dcterms:created xsi:type="dcterms:W3CDTF">2023-09-19T11:53:37Z</dcterms:created>
  <dcterms:modified xsi:type="dcterms:W3CDTF">2023-09-28T03:45:38Z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1029094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