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75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557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608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9660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101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05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547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144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70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90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81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98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622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7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25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669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42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E26B4C-5CB7-4767-BEFC-FB81E9601A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35C128C-22EB-4005-8C05-D9DB1153A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95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1" y="418011"/>
            <a:ext cx="10031685" cy="1293223"/>
          </a:xfrm>
        </p:spPr>
        <p:txBody>
          <a:bodyPr>
            <a:normAutofit/>
          </a:bodyPr>
          <a:lstStyle/>
          <a:p>
            <a:pPr algn="r"/>
            <a:r>
              <a:rPr lang="ru-RU" sz="28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Мбоу</a:t>
            </a:r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сош</a:t>
            </a:r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 №9</a:t>
            </a:r>
            <a:b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ДОШКОЛЬНОЕ ОТДЕЛЕНИЕ №4</a:t>
            </a: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1907178"/>
            <a:ext cx="10031684" cy="482019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Познавательный проект с элементами                       		        театрализации на тему </a:t>
            </a:r>
          </a:p>
          <a:p>
            <a:pPr algn="l"/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				«Овощи» </a:t>
            </a:r>
          </a:p>
          <a:p>
            <a:pPr algn="l"/>
            <a:r>
              <a:rPr lang="ru-RU" sz="2800" b="1" i="1" dirty="0">
                <a:latin typeface="Cambria" panose="02040503050406030204" pitchFamily="18" charset="0"/>
                <a:ea typeface="Cambria" panose="02040503050406030204" pitchFamily="18" charset="0"/>
              </a:rPr>
              <a:t>	 </a:t>
            </a:r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(по стихотворению </a:t>
            </a:r>
            <a:r>
              <a:rPr lang="ru-RU" sz="2800" b="1" i="1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С.Михалкова</a:t>
            </a:r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)</a:t>
            </a:r>
          </a:p>
          <a:p>
            <a:pPr algn="l"/>
            <a:endParaRPr lang="ru-RU" sz="2800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ru-RU" sz="2800" b="1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					В группе раннего развития</a:t>
            </a:r>
          </a:p>
          <a:p>
            <a:pPr algn="l"/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		</a:t>
            </a:r>
            <a:r>
              <a:rPr lang="ru-RU" sz="2800" b="1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</a:t>
            </a:r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Воспитатель</a:t>
            </a:r>
            <a:r>
              <a:rPr lang="ru-RU" sz="28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: Ярукова А.А.</a:t>
            </a:r>
          </a:p>
          <a:p>
            <a:endParaRPr lang="ru-RU" sz="2800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b="1" i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154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134980"/>
          </a:xfrm>
        </p:spPr>
        <p:txBody>
          <a:bodyPr>
            <a:normAutofit/>
          </a:bodyPr>
          <a:lstStyle/>
          <a:p>
            <a:pPr algn="l"/>
            <a:r>
              <a:rPr lang="ru-RU" sz="2000" b="1" i="1" u="sng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u="sng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познавательный с элементами театрализации, практический, развивающий, игровой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u="sng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дети, воспитатель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u="sng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cap="none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 деятельность является источником развития чувств и эмоций, учит распознавать эмоциональное состояние по мимике, жесту, интонации: тесно связана с совершенствованием речи: работая над выразительностью и репликами персонажей, собственными высказываниями, ребенок активизирует свой словарь, совершенствует звуковую культуру речи, ее интонационный строй.</a:t>
            </a:r>
            <a:r>
              <a:rPr lang="ru-RU" sz="2000" dirty="0">
                <a:solidFill>
                  <a:srgbClr val="010101"/>
                </a:solidFill>
                <a:latin typeface="Roboto"/>
              </a:rPr>
              <a:t> </a:t>
            </a:r>
            <a:r>
              <a:rPr lang="ru-RU" sz="2000" cap="none" dirty="0" smtClean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игра хорошо развивает память, фантазию, художественно-образное восприятие, воображение, активизирует мышление, речь</a:t>
            </a:r>
            <a:r>
              <a:rPr lang="ru-RU" sz="2000" dirty="0" smtClean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u="sng" cap="none" dirty="0" smtClean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cap="none" dirty="0" smtClean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познакомить детей с творчеством </a:t>
            </a:r>
            <a:r>
              <a:rPr lang="ru-RU" sz="2000" cap="none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cap="none" dirty="0" smtClean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ергея Михалкова, развить образное мышление, наглядно познакомить детей с овощами, кухонной утварью.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719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690843"/>
          </a:xfrm>
        </p:spPr>
        <p:txBody>
          <a:bodyPr>
            <a:normAutofit/>
          </a:bodyPr>
          <a:lstStyle/>
          <a:p>
            <a:pPr algn="l"/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Способствовать развитию познавательной активности детей, развивать интерес к сотрудничеству, произвольность, способность к творческому самовыражению через участие в игровой деятельности.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Сформировать интерес к театральным играм, складывающийся в процессе постановки сценки.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Научить сопереживать разыгрывающимся событиям.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Пополнить словарный запас детей, что способствует формированию выразительности речи.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благоприятные условия пребывания в ДОУ.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3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481837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sz="24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Театрализованная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ясельной группе позволяет решать многие 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 касающиеся формирования выразительности речи ребенка,                    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интеллектуального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художественно-эстетического воспитания. Она неисчерпаемый 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чувств, переживаний и эмоциональных открытий, способ приобщения к духовному богатству. В результате ребенок познает мир умом и сердцем, выражая свое отношение к добру и злу. </a:t>
            </a:r>
            <a:b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Наблюдая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детьми в ясельной группе, я заметила, как наши малыши внимательно и с интересом смотрели показываемые мною потешки, стишки, сказки, с помощью театра игрушек, театра картинок, а потом с удовольствием все то, что видели повторяли, так как театр игрушек воздействует на маленьких зрителей целым комплексом средств: это и 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художественные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образы, и яркое оформление, и точное слово, и музыка. Благодаря таким игровым действием наши ребята начали говорить, так как театрализованная деятельность является наиболее эффективным средством, доступным для понимания ребенка. </a:t>
            </a:r>
            <a:b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083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939037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Подготовительный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перспективное планирование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необходимых условий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подготовка костюмов, подбор игрушек, макетов овощей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Основной этап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стихотворения «Овощи» </a:t>
            </a:r>
            <a:r>
              <a:rPr lang="ru-RU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С.Михалкова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знакомство с овощами, кухонной утварью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театральная постановка стихотворения с детками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Заключительный этап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проведения работы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организация фотозоны</a:t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01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92272"/>
          </a:xfrm>
        </p:spPr>
        <p:txBody>
          <a:bodyPr>
            <a:normAutofit/>
          </a:bodyPr>
          <a:lstStyle/>
          <a:p>
            <a:r>
              <a:rPr lang="ru-RU" sz="2400" b="1" i="1" u="sng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овощами и кухонной утварью</a:t>
            </a:r>
            <a:endParaRPr lang="ru-RU" sz="2400" b="1" i="1" u="sng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641592"/>
            <a:ext cx="5105400" cy="287497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41592"/>
            <a:ext cx="5105400" cy="2874978"/>
          </a:xfrm>
        </p:spPr>
      </p:pic>
    </p:spTree>
    <p:extLst>
      <p:ext uri="{BB962C8B-B14F-4D97-AF65-F5344CB8AC3E}">
        <p14:creationId xmlns:p14="http://schemas.microsoft.com/office/powerpoint/2010/main" val="2832721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737" y="618517"/>
            <a:ext cx="8068490" cy="539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926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285894"/>
          </a:xfrm>
        </p:spPr>
        <p:txBody>
          <a:bodyPr>
            <a:normAutofit/>
          </a:bodyPr>
          <a:lstStyle/>
          <a:p>
            <a:pPr algn="l"/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sz="24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Дети проявили интерес  к творческому самовыражению через участие в игровой деятельности.</a:t>
            </a:r>
            <a:r>
              <a:rPr lang="ru-RU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 детей сформировался интерес к театрализованным играм в процессе постановки сценки.</a:t>
            </a:r>
            <a:b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3. Познакомились с овощами, кухонной утварью.</a:t>
            </a:r>
            <a:b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Продолжаем обогащать  </a:t>
            </a: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запас детей, что способствует формированию выразительности речи.</a:t>
            </a:r>
            <a:b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5. </a:t>
            </a:r>
            <a:r>
              <a:rPr lang="ru-RU" sz="2200" cap="none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Начали складываться </a:t>
            </a:r>
            <a:r>
              <a:rPr lang="ru-RU" sz="22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благоприятные условия пребывания в ДОУ.</a:t>
            </a:r>
            <a:endParaRPr lang="ru-RU" sz="22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00461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1573</TotalTime>
  <Words>20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Cambria</vt:lpstr>
      <vt:lpstr>Roboto</vt:lpstr>
      <vt:lpstr>Times New Roman</vt:lpstr>
      <vt:lpstr>Tw Cen MT</vt:lpstr>
      <vt:lpstr>Капля</vt:lpstr>
      <vt:lpstr>Мбоу сош №9 ДОШКОЛЬНОЕ ОТДЕЛЕНИЕ №4</vt:lpstr>
      <vt:lpstr>Срок реализации проекта: краткосрочный  Тип проекта: познавательный с элементами театрализации, практический, развивающий, игровой  Участники проекта: дети, воспитатель  Актуальность проекта: Театрализованная деятельность является источником развития чувств и эмоций, учит распознавать эмоциональное состояние по мимике, жесту, интонации: тесно связана с совершенствованием речи: работая над выразительностью и репликами персонажей, собственными высказываниями, ребенок активизирует свой словарь, совершенствует звуковую культуру речи, ее интонационный строй. Театрализованная игра хорошо развивает память, фантазию, художественно-образное восприятие, воображение, активизирует мышление, речь.   Цель – познакомить детей с творчеством Сергея Михалкова, развить образное мышление, наглядно познакомить детей с овощами, кухонной утварью.  </vt:lpstr>
      <vt:lpstr>    Задачи проекта   Способствовать развитию познавательной активности детей, развивать интерес к сотрудничеству, произвольность, способность к творческому самовыражению через участие в игровой деятельности.   Сформировать интерес к театральным играм, складывающийся в процессе постановки сценки.   Научить сопереживать разыгрывающимся событиям.   Пополнить словарный запас детей, что способствует формированию выразительности речи.   Создать благоприятные условия пребывания в ДОУ. </vt:lpstr>
      <vt:lpstr>    Актуальность проекта   Театрализованная деятельность в ясельной группе позволяет решать многие педагогические задачи, касающиеся формирования выразительности речи ребенка,                    интеллектуального и художественно-эстетического воспитания. Она неисчерпаемый источник развития чувств, переживаний и эмоциональных открытий, способ приобщения к духовному богатству. В результате ребенок познает мир умом и сердцем, выражая свое отношение к добру и злу.   Наблюдая за детьми в ясельной группе, я заметила, как наши малыши внимательно и с интересом смотрели показываемые мною потешки, стишки, сказки, с помощью театра игрушек, театра картинок, а потом с удовольствием все то, что видели повторяли, так как театр игрушек воздействует на маленьких зрителей целым комплексом средств: это и художественные образы, и яркое оформление, и точное слово, и музыка. Благодаря таким игровым действием наши ребята начали говорить, так как театрализованная деятельность является наиболее эффективным средством, доступным для понимания ребенка.   </vt:lpstr>
      <vt:lpstr>   Этапы реализации проекта   1) Подготовительный  - перспективное планирование  - создание необходимых условий  - подготовка костюмов, подбор игрушек, макетов овощей   2) Основной этап  - чтение стихотворения «Овощи» С.Михалкова  - знакомство с овощами, кухонной утварью  - театральная постановка стихотворения с детками  3) Заключительный этап  - анализ проведения работы  -  организация фотозоны   </vt:lpstr>
      <vt:lpstr>Знакомство с овощами и кухонной утварью</vt:lpstr>
      <vt:lpstr>Презентация PowerPoint</vt:lpstr>
      <vt:lpstr>    Результаты    1. Дети проявили интерес  к творческому самовыражению через участие в игровой деятельности.   2. У детей сформировался интерес к театрализованным играм в процессе постановки сценки.   3. Познакомились с овощами, кухонной утварью.   4. Продолжаем обогащать  словарный запас детей, что способствует формированию выразительности речи.   5. Начали складываться благоприятные условия пребывания в ДОУ.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34</cp:revision>
  <dcterms:created xsi:type="dcterms:W3CDTF">2023-04-10T12:17:16Z</dcterms:created>
  <dcterms:modified xsi:type="dcterms:W3CDTF">2023-10-18T06:42:15Z</dcterms:modified>
</cp:coreProperties>
</file>