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60" r:id="rId2"/>
    <p:sldId id="256" r:id="rId3"/>
    <p:sldId id="257" r:id="rId4"/>
    <p:sldId id="258" r:id="rId5"/>
    <p:sldId id="259" r:id="rId6"/>
    <p:sldId id="277" r:id="rId7"/>
    <p:sldId id="278" r:id="rId8"/>
    <p:sldId id="279" r:id="rId9"/>
    <p:sldId id="262" r:id="rId10"/>
    <p:sldId id="276" r:id="rId11"/>
    <p:sldId id="263" r:id="rId12"/>
    <p:sldId id="264" r:id="rId13"/>
    <p:sldId id="265" r:id="rId14"/>
    <p:sldId id="280" r:id="rId15"/>
    <p:sldId id="281" r:id="rId16"/>
    <p:sldId id="267" r:id="rId17"/>
    <p:sldId id="282" r:id="rId18"/>
    <p:sldId id="268" r:id="rId19"/>
    <p:sldId id="270" r:id="rId20"/>
    <p:sldId id="271" r:id="rId21"/>
    <p:sldId id="275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15E031-8870-E848-A762-7406AD81DDC6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1884E9-4C25-F94F-A63B-C3757DF30884}">
      <dgm:prSet phldrT="[Текст]"/>
      <dgm:spPr/>
      <dgm:t>
        <a:bodyPr/>
        <a:lstStyle/>
        <a:p>
          <a:r>
            <a:rPr lang="ru-RU" dirty="0"/>
            <a:t>Принцип наглядности </a:t>
          </a:r>
        </a:p>
      </dgm:t>
    </dgm:pt>
    <dgm:pt modelId="{BEB279BD-59D1-DA45-B481-081A77B989F3}" type="parTrans" cxnId="{37100CC6-F894-3743-BBF4-4AA3F44B24D8}">
      <dgm:prSet/>
      <dgm:spPr/>
      <dgm:t>
        <a:bodyPr/>
        <a:lstStyle/>
        <a:p>
          <a:endParaRPr lang="ru-RU"/>
        </a:p>
      </dgm:t>
    </dgm:pt>
    <dgm:pt modelId="{F0CE4EDA-F0CD-CD4E-85AE-E5FF778E2BCF}" type="sibTrans" cxnId="{37100CC6-F894-3743-BBF4-4AA3F44B24D8}">
      <dgm:prSet/>
      <dgm:spPr/>
      <dgm:t>
        <a:bodyPr/>
        <a:lstStyle/>
        <a:p>
          <a:endParaRPr lang="ru-RU"/>
        </a:p>
      </dgm:t>
    </dgm:pt>
    <dgm:pt modelId="{1CD2C859-1741-3947-8707-237A5D36F517}">
      <dgm:prSet phldrT="[Текст]" custT="1"/>
      <dgm:spPr/>
      <dgm:t>
        <a:bodyPr/>
        <a:lstStyle/>
        <a:p>
          <a:r>
            <a:rPr lang="ru-RU" sz="4000" dirty="0"/>
            <a:t>Зрительная наглядность</a:t>
          </a:r>
        </a:p>
      </dgm:t>
    </dgm:pt>
    <dgm:pt modelId="{2E39F84E-A006-0E45-801B-78BA5CA6175A}" type="parTrans" cxnId="{E0F9217F-A660-914B-904C-0597E17334F9}">
      <dgm:prSet/>
      <dgm:spPr/>
      <dgm:t>
        <a:bodyPr/>
        <a:lstStyle/>
        <a:p>
          <a:endParaRPr lang="ru-RU"/>
        </a:p>
      </dgm:t>
    </dgm:pt>
    <dgm:pt modelId="{3C510831-3495-6042-91D2-F16F0767085D}" type="sibTrans" cxnId="{E0F9217F-A660-914B-904C-0597E17334F9}">
      <dgm:prSet/>
      <dgm:spPr/>
      <dgm:t>
        <a:bodyPr/>
        <a:lstStyle/>
        <a:p>
          <a:endParaRPr lang="ru-RU"/>
        </a:p>
      </dgm:t>
    </dgm:pt>
    <dgm:pt modelId="{83E8320F-226A-8743-9673-9E54D0727CA6}">
      <dgm:prSet phldrT="[Текст]"/>
      <dgm:spPr/>
      <dgm:t>
        <a:bodyPr/>
        <a:lstStyle/>
        <a:p>
          <a:r>
            <a:rPr lang="ru-RU" dirty="0"/>
            <a:t>Звуковая наглядность </a:t>
          </a:r>
        </a:p>
      </dgm:t>
    </dgm:pt>
    <dgm:pt modelId="{7E6F66C7-C2B9-F844-9B34-F03A151A1704}" type="parTrans" cxnId="{E359F606-A752-854D-9F40-2DF671496E25}">
      <dgm:prSet/>
      <dgm:spPr/>
      <dgm:t>
        <a:bodyPr/>
        <a:lstStyle/>
        <a:p>
          <a:endParaRPr lang="ru-RU"/>
        </a:p>
      </dgm:t>
    </dgm:pt>
    <dgm:pt modelId="{66E38349-405F-7A4D-9B4A-1E6F62556770}" type="sibTrans" cxnId="{E359F606-A752-854D-9F40-2DF671496E25}">
      <dgm:prSet/>
      <dgm:spPr/>
      <dgm:t>
        <a:bodyPr/>
        <a:lstStyle/>
        <a:p>
          <a:endParaRPr lang="ru-RU"/>
        </a:p>
      </dgm:t>
    </dgm:pt>
    <dgm:pt modelId="{B071DE8D-83B7-5543-84CD-A86596A998F8}" type="pres">
      <dgm:prSet presAssocID="{4115E031-8870-E848-A762-7406AD81DDC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B523B12-4CB9-F846-9BE3-9D1FFA3FE58F}" type="pres">
      <dgm:prSet presAssocID="{6E1884E9-4C25-F94F-A63B-C3757DF30884}" presName="centerShape" presStyleLbl="node0" presStyleIdx="0" presStyleCnt="1" custScaleX="432181" custLinFactNeighborX="40" custLinFactNeighborY="0"/>
      <dgm:spPr/>
    </dgm:pt>
    <dgm:pt modelId="{2D7F6C67-C1A2-3945-9174-1DA232751825}" type="pres">
      <dgm:prSet presAssocID="{2E39F84E-A006-0E45-801B-78BA5CA6175A}" presName="parTrans" presStyleLbl="sibTrans2D1" presStyleIdx="0" presStyleCnt="2"/>
      <dgm:spPr/>
    </dgm:pt>
    <dgm:pt modelId="{A66629EF-5F5B-EB41-9366-564FF956BB51}" type="pres">
      <dgm:prSet presAssocID="{2E39F84E-A006-0E45-801B-78BA5CA6175A}" presName="connectorText" presStyleLbl="sibTrans2D1" presStyleIdx="0" presStyleCnt="2"/>
      <dgm:spPr/>
    </dgm:pt>
    <dgm:pt modelId="{678BA194-8C0B-EA4A-973B-A956D83E915E}" type="pres">
      <dgm:prSet presAssocID="{1CD2C859-1741-3947-8707-237A5D36F517}" presName="node" presStyleLbl="node1" presStyleIdx="0" presStyleCnt="2" custScaleX="243379">
        <dgm:presLayoutVars>
          <dgm:bulletEnabled val="1"/>
        </dgm:presLayoutVars>
      </dgm:prSet>
      <dgm:spPr/>
    </dgm:pt>
    <dgm:pt modelId="{824AB316-C684-E543-B72F-86B405DDBA53}" type="pres">
      <dgm:prSet presAssocID="{7E6F66C7-C2B9-F844-9B34-F03A151A1704}" presName="parTrans" presStyleLbl="sibTrans2D1" presStyleIdx="1" presStyleCnt="2"/>
      <dgm:spPr/>
    </dgm:pt>
    <dgm:pt modelId="{1B6FB3E6-95A7-AE4D-B6CA-325ECDF85C82}" type="pres">
      <dgm:prSet presAssocID="{7E6F66C7-C2B9-F844-9B34-F03A151A1704}" presName="connectorText" presStyleLbl="sibTrans2D1" presStyleIdx="1" presStyleCnt="2"/>
      <dgm:spPr/>
    </dgm:pt>
    <dgm:pt modelId="{49CC7134-BD07-8345-AEDC-7B8F0028544D}" type="pres">
      <dgm:prSet presAssocID="{83E8320F-226A-8743-9673-9E54D0727CA6}" presName="node" presStyleLbl="node1" presStyleIdx="1" presStyleCnt="2" custScaleX="239729">
        <dgm:presLayoutVars>
          <dgm:bulletEnabled val="1"/>
        </dgm:presLayoutVars>
      </dgm:prSet>
      <dgm:spPr/>
    </dgm:pt>
  </dgm:ptLst>
  <dgm:cxnLst>
    <dgm:cxn modelId="{E359F606-A752-854D-9F40-2DF671496E25}" srcId="{6E1884E9-4C25-F94F-A63B-C3757DF30884}" destId="{83E8320F-226A-8743-9673-9E54D0727CA6}" srcOrd="1" destOrd="0" parTransId="{7E6F66C7-C2B9-F844-9B34-F03A151A1704}" sibTransId="{66E38349-405F-7A4D-9B4A-1E6F62556770}"/>
    <dgm:cxn modelId="{96FB290D-E45C-1341-9216-6ECCAF319E70}" type="presOf" srcId="{7E6F66C7-C2B9-F844-9B34-F03A151A1704}" destId="{824AB316-C684-E543-B72F-86B405DDBA53}" srcOrd="0" destOrd="0" presId="urn:microsoft.com/office/officeart/2005/8/layout/radial5"/>
    <dgm:cxn modelId="{B6F8D012-FFD4-0846-A2CC-BA9B5385B042}" type="presOf" srcId="{4115E031-8870-E848-A762-7406AD81DDC6}" destId="{B071DE8D-83B7-5543-84CD-A86596A998F8}" srcOrd="0" destOrd="0" presId="urn:microsoft.com/office/officeart/2005/8/layout/radial5"/>
    <dgm:cxn modelId="{8C34261D-3E51-7C46-BC75-BB617DD2F806}" type="presOf" srcId="{6E1884E9-4C25-F94F-A63B-C3757DF30884}" destId="{CB523B12-4CB9-F846-9BE3-9D1FFA3FE58F}" srcOrd="0" destOrd="0" presId="urn:microsoft.com/office/officeart/2005/8/layout/radial5"/>
    <dgm:cxn modelId="{78B5DC39-94B2-2449-BCD9-FB6D8F6F8AC0}" type="presOf" srcId="{7E6F66C7-C2B9-F844-9B34-F03A151A1704}" destId="{1B6FB3E6-95A7-AE4D-B6CA-325ECDF85C82}" srcOrd="1" destOrd="0" presId="urn:microsoft.com/office/officeart/2005/8/layout/radial5"/>
    <dgm:cxn modelId="{CC4F995F-353B-424A-9525-AB6AD5A09679}" type="presOf" srcId="{83E8320F-226A-8743-9673-9E54D0727CA6}" destId="{49CC7134-BD07-8345-AEDC-7B8F0028544D}" srcOrd="0" destOrd="0" presId="urn:microsoft.com/office/officeart/2005/8/layout/radial5"/>
    <dgm:cxn modelId="{E0F9217F-A660-914B-904C-0597E17334F9}" srcId="{6E1884E9-4C25-F94F-A63B-C3757DF30884}" destId="{1CD2C859-1741-3947-8707-237A5D36F517}" srcOrd="0" destOrd="0" parTransId="{2E39F84E-A006-0E45-801B-78BA5CA6175A}" sibTransId="{3C510831-3495-6042-91D2-F16F0767085D}"/>
    <dgm:cxn modelId="{9F4EDF87-964B-5B44-A36B-F46BA55FC0E0}" type="presOf" srcId="{1CD2C859-1741-3947-8707-237A5D36F517}" destId="{678BA194-8C0B-EA4A-973B-A956D83E915E}" srcOrd="0" destOrd="0" presId="urn:microsoft.com/office/officeart/2005/8/layout/radial5"/>
    <dgm:cxn modelId="{37100CC6-F894-3743-BBF4-4AA3F44B24D8}" srcId="{4115E031-8870-E848-A762-7406AD81DDC6}" destId="{6E1884E9-4C25-F94F-A63B-C3757DF30884}" srcOrd="0" destOrd="0" parTransId="{BEB279BD-59D1-DA45-B481-081A77B989F3}" sibTransId="{F0CE4EDA-F0CD-CD4E-85AE-E5FF778E2BCF}"/>
    <dgm:cxn modelId="{451C98F1-CBEC-634E-8AC2-537FEE14D27B}" type="presOf" srcId="{2E39F84E-A006-0E45-801B-78BA5CA6175A}" destId="{A66629EF-5F5B-EB41-9366-564FF956BB51}" srcOrd="1" destOrd="0" presId="urn:microsoft.com/office/officeart/2005/8/layout/radial5"/>
    <dgm:cxn modelId="{0DE315FE-1125-5C40-BE5D-ECF69F872EA7}" type="presOf" srcId="{2E39F84E-A006-0E45-801B-78BA5CA6175A}" destId="{2D7F6C67-C1A2-3945-9174-1DA232751825}" srcOrd="0" destOrd="0" presId="urn:microsoft.com/office/officeart/2005/8/layout/radial5"/>
    <dgm:cxn modelId="{D3FC6113-E995-7F42-8884-8733B0D12F7F}" type="presParOf" srcId="{B071DE8D-83B7-5543-84CD-A86596A998F8}" destId="{CB523B12-4CB9-F846-9BE3-9D1FFA3FE58F}" srcOrd="0" destOrd="0" presId="urn:microsoft.com/office/officeart/2005/8/layout/radial5"/>
    <dgm:cxn modelId="{A8FFF4F5-5665-AA4B-9F0D-EA137664FE42}" type="presParOf" srcId="{B071DE8D-83B7-5543-84CD-A86596A998F8}" destId="{2D7F6C67-C1A2-3945-9174-1DA232751825}" srcOrd="1" destOrd="0" presId="urn:microsoft.com/office/officeart/2005/8/layout/radial5"/>
    <dgm:cxn modelId="{458EEB99-D5DB-DB4C-B205-F1987CF6BE18}" type="presParOf" srcId="{2D7F6C67-C1A2-3945-9174-1DA232751825}" destId="{A66629EF-5F5B-EB41-9366-564FF956BB51}" srcOrd="0" destOrd="0" presId="urn:microsoft.com/office/officeart/2005/8/layout/radial5"/>
    <dgm:cxn modelId="{F997BBE7-C10B-C84F-95D6-EEBED234939C}" type="presParOf" srcId="{B071DE8D-83B7-5543-84CD-A86596A998F8}" destId="{678BA194-8C0B-EA4A-973B-A956D83E915E}" srcOrd="2" destOrd="0" presId="urn:microsoft.com/office/officeart/2005/8/layout/radial5"/>
    <dgm:cxn modelId="{D21203D9-4240-9347-B629-13716BD4B051}" type="presParOf" srcId="{B071DE8D-83B7-5543-84CD-A86596A998F8}" destId="{824AB316-C684-E543-B72F-86B405DDBA53}" srcOrd="3" destOrd="0" presId="urn:microsoft.com/office/officeart/2005/8/layout/radial5"/>
    <dgm:cxn modelId="{CEF4E642-BA42-4D4E-90BE-DAECFAB0BD4D}" type="presParOf" srcId="{824AB316-C684-E543-B72F-86B405DDBA53}" destId="{1B6FB3E6-95A7-AE4D-B6CA-325ECDF85C82}" srcOrd="0" destOrd="0" presId="urn:microsoft.com/office/officeart/2005/8/layout/radial5"/>
    <dgm:cxn modelId="{B0021959-CD10-FC40-B507-5FB2BE862F4A}" type="presParOf" srcId="{B071DE8D-83B7-5543-84CD-A86596A998F8}" destId="{49CC7134-BD07-8345-AEDC-7B8F0028544D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1F5D20-0132-1047-B2B9-F9AE63432D8D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5C9B05-D8E6-A144-BC34-E60CAD002382}">
      <dgm:prSet phldrT="[Текст]"/>
      <dgm:spPr/>
      <dgm:t>
        <a:bodyPr/>
        <a:lstStyle/>
        <a:p>
          <a:r>
            <a:rPr lang="ru-RU" dirty="0"/>
            <a:t>ФВ целостная сиситема  </a:t>
          </a:r>
        </a:p>
      </dgm:t>
    </dgm:pt>
    <dgm:pt modelId="{FFC64913-F676-514B-9C96-93C9E583C2CA}" type="parTrans" cxnId="{8186C999-5E51-0A44-AB92-CF0422091521}">
      <dgm:prSet/>
      <dgm:spPr/>
      <dgm:t>
        <a:bodyPr/>
        <a:lstStyle/>
        <a:p>
          <a:endParaRPr lang="ru-RU"/>
        </a:p>
      </dgm:t>
    </dgm:pt>
    <dgm:pt modelId="{FFB58826-7D40-0648-820D-E86E543CD812}" type="sibTrans" cxnId="{8186C999-5E51-0A44-AB92-CF0422091521}">
      <dgm:prSet/>
      <dgm:spPr/>
      <dgm:t>
        <a:bodyPr/>
        <a:lstStyle/>
        <a:p>
          <a:endParaRPr lang="ru-RU"/>
        </a:p>
      </dgm:t>
    </dgm:pt>
    <dgm:pt modelId="{1975DD65-889F-0344-ABA8-1E82BCC3244E}">
      <dgm:prSet phldrT="[Текст]" custT="1"/>
      <dgm:spPr/>
      <dgm:t>
        <a:bodyPr/>
        <a:lstStyle/>
        <a:p>
          <a:r>
            <a:rPr lang="ru-RU" sz="1600" dirty="0"/>
            <a:t>от легкого  к трудному</a:t>
          </a:r>
        </a:p>
      </dgm:t>
    </dgm:pt>
    <dgm:pt modelId="{C242D4B6-7C88-8C4A-B975-EA14CECBC5CE}" type="parTrans" cxnId="{5CEE6159-BE86-B548-8A89-012A4737DC06}">
      <dgm:prSet/>
      <dgm:spPr/>
      <dgm:t>
        <a:bodyPr/>
        <a:lstStyle/>
        <a:p>
          <a:endParaRPr lang="ru-RU"/>
        </a:p>
      </dgm:t>
    </dgm:pt>
    <dgm:pt modelId="{825C546B-C02A-0543-AB58-0C5D02790EFF}" type="sibTrans" cxnId="{5CEE6159-BE86-B548-8A89-012A4737DC06}">
      <dgm:prSet/>
      <dgm:spPr/>
      <dgm:t>
        <a:bodyPr/>
        <a:lstStyle/>
        <a:p>
          <a:endParaRPr lang="ru-RU"/>
        </a:p>
      </dgm:t>
    </dgm:pt>
    <dgm:pt modelId="{D45204BC-9EDE-6C44-BF87-AD0BD5575418}">
      <dgm:prSet phldrT="[Текст]" custT="1"/>
      <dgm:spPr/>
      <dgm:t>
        <a:bodyPr/>
        <a:lstStyle/>
        <a:p>
          <a:r>
            <a:rPr lang="ru-RU" sz="1600" dirty="0"/>
            <a:t>от простого к сложному </a:t>
          </a:r>
        </a:p>
      </dgm:t>
    </dgm:pt>
    <dgm:pt modelId="{9C0FB9D1-2370-E84A-920C-C604AC8DBB1C}" type="parTrans" cxnId="{A31F1989-7E50-FD4E-BD8E-CF39EAD72AB5}">
      <dgm:prSet/>
      <dgm:spPr/>
      <dgm:t>
        <a:bodyPr/>
        <a:lstStyle/>
        <a:p>
          <a:endParaRPr lang="ru-RU"/>
        </a:p>
      </dgm:t>
    </dgm:pt>
    <dgm:pt modelId="{443C39E1-EC30-3F4C-A5D3-8749C5A23E18}" type="sibTrans" cxnId="{A31F1989-7E50-FD4E-BD8E-CF39EAD72AB5}">
      <dgm:prSet/>
      <dgm:spPr/>
      <dgm:t>
        <a:bodyPr/>
        <a:lstStyle/>
        <a:p>
          <a:endParaRPr lang="ru-RU"/>
        </a:p>
      </dgm:t>
    </dgm:pt>
    <dgm:pt modelId="{D299E1A4-3D89-F344-83C6-35A2D152733C}">
      <dgm:prSet phldrT="[Текст]" custT="1"/>
      <dgm:spPr/>
      <dgm:t>
        <a:bodyPr/>
        <a:lstStyle/>
        <a:p>
          <a:r>
            <a:rPr lang="ru-RU" sz="1400" dirty="0"/>
            <a:t>от освоенного к неосовенному</a:t>
          </a:r>
        </a:p>
      </dgm:t>
    </dgm:pt>
    <dgm:pt modelId="{E170A076-A921-4743-B022-46408A4E0CD0}" type="parTrans" cxnId="{592737CC-C0F8-6645-8065-206AD59B39AD}">
      <dgm:prSet/>
      <dgm:spPr/>
      <dgm:t>
        <a:bodyPr/>
        <a:lstStyle/>
        <a:p>
          <a:endParaRPr lang="ru-RU"/>
        </a:p>
      </dgm:t>
    </dgm:pt>
    <dgm:pt modelId="{B8D80E72-3B3C-1D42-AA3E-A59D0D31DDDC}" type="sibTrans" cxnId="{592737CC-C0F8-6645-8065-206AD59B39AD}">
      <dgm:prSet/>
      <dgm:spPr/>
      <dgm:t>
        <a:bodyPr/>
        <a:lstStyle/>
        <a:p>
          <a:endParaRPr lang="ru-RU"/>
        </a:p>
      </dgm:t>
    </dgm:pt>
    <dgm:pt modelId="{649002C5-FCDE-4A4F-8B1A-A9C21C8EBF36}">
      <dgm:prSet phldrT="[Текст]" custT="1"/>
      <dgm:spPr/>
      <dgm:t>
        <a:bodyPr/>
        <a:lstStyle/>
        <a:p>
          <a:r>
            <a:rPr lang="ru-RU" sz="1600" dirty="0"/>
            <a:t>от знаний к умениям</a:t>
          </a:r>
        </a:p>
      </dgm:t>
    </dgm:pt>
    <dgm:pt modelId="{C80C20D4-56DA-064C-8BB1-4F1740418B49}" type="parTrans" cxnId="{28E0398F-39DF-D840-9B3C-DDB315F63882}">
      <dgm:prSet/>
      <dgm:spPr/>
      <dgm:t>
        <a:bodyPr/>
        <a:lstStyle/>
        <a:p>
          <a:endParaRPr lang="ru-RU"/>
        </a:p>
      </dgm:t>
    </dgm:pt>
    <dgm:pt modelId="{3F6E598E-69DA-D64B-B8C1-B7E998EF0335}" type="sibTrans" cxnId="{28E0398F-39DF-D840-9B3C-DDB315F63882}">
      <dgm:prSet/>
      <dgm:spPr/>
      <dgm:t>
        <a:bodyPr/>
        <a:lstStyle/>
        <a:p>
          <a:endParaRPr lang="ru-RU"/>
        </a:p>
      </dgm:t>
    </dgm:pt>
    <dgm:pt modelId="{B787FB34-9C50-7849-97D2-180DDC1BA7A7}" type="pres">
      <dgm:prSet presAssocID="{E71F5D20-0132-1047-B2B9-F9AE63432D8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CC177B-4D60-3142-A1D3-DB7162053DCF}" type="pres">
      <dgm:prSet presAssocID="{615C9B05-D8E6-A144-BC34-E60CAD002382}" presName="centerShape" presStyleLbl="node0" presStyleIdx="0" presStyleCnt="1"/>
      <dgm:spPr/>
    </dgm:pt>
    <dgm:pt modelId="{1DDB9E7B-00CD-FF4F-AB83-11A4A6AA5C15}" type="pres">
      <dgm:prSet presAssocID="{1975DD65-889F-0344-ABA8-1E82BCC3244E}" presName="node" presStyleLbl="node1" presStyleIdx="0" presStyleCnt="4" custScaleX="135678">
        <dgm:presLayoutVars>
          <dgm:bulletEnabled val="1"/>
        </dgm:presLayoutVars>
      </dgm:prSet>
      <dgm:spPr/>
    </dgm:pt>
    <dgm:pt modelId="{2CDD58ED-0478-7C42-B185-D02AC8ECFA16}" type="pres">
      <dgm:prSet presAssocID="{1975DD65-889F-0344-ABA8-1E82BCC3244E}" presName="dummy" presStyleCnt="0"/>
      <dgm:spPr/>
    </dgm:pt>
    <dgm:pt modelId="{38D24D2E-12AB-0841-9F9C-DC6010562A51}" type="pres">
      <dgm:prSet presAssocID="{825C546B-C02A-0543-AB58-0C5D02790EFF}" presName="sibTrans" presStyleLbl="sibTrans2D1" presStyleIdx="0" presStyleCnt="4"/>
      <dgm:spPr/>
    </dgm:pt>
    <dgm:pt modelId="{47A54138-7F31-AA47-9861-9234A18367AC}" type="pres">
      <dgm:prSet presAssocID="{D45204BC-9EDE-6C44-BF87-AD0BD5575418}" presName="node" presStyleLbl="node1" presStyleIdx="1" presStyleCnt="4" custScaleX="134352">
        <dgm:presLayoutVars>
          <dgm:bulletEnabled val="1"/>
        </dgm:presLayoutVars>
      </dgm:prSet>
      <dgm:spPr/>
    </dgm:pt>
    <dgm:pt modelId="{DBD93209-4B36-214F-BFA8-E193C8F6161B}" type="pres">
      <dgm:prSet presAssocID="{D45204BC-9EDE-6C44-BF87-AD0BD5575418}" presName="dummy" presStyleCnt="0"/>
      <dgm:spPr/>
    </dgm:pt>
    <dgm:pt modelId="{77493FFC-8B90-9943-A512-2C9AF5717FB3}" type="pres">
      <dgm:prSet presAssocID="{443C39E1-EC30-3F4C-A5D3-8749C5A23E18}" presName="sibTrans" presStyleLbl="sibTrans2D1" presStyleIdx="1" presStyleCnt="4"/>
      <dgm:spPr/>
    </dgm:pt>
    <dgm:pt modelId="{AA7AF414-2278-3A4E-9097-CC8A69454F1D}" type="pres">
      <dgm:prSet presAssocID="{D299E1A4-3D89-F344-83C6-35A2D152733C}" presName="node" presStyleLbl="node1" presStyleIdx="2" presStyleCnt="4" custScaleX="136451" custScaleY="100366" custRadScaleRad="99980" custRadScaleInc="-3198">
        <dgm:presLayoutVars>
          <dgm:bulletEnabled val="1"/>
        </dgm:presLayoutVars>
      </dgm:prSet>
      <dgm:spPr/>
    </dgm:pt>
    <dgm:pt modelId="{48F32006-BEC2-5B4E-835A-2F16667023F3}" type="pres">
      <dgm:prSet presAssocID="{D299E1A4-3D89-F344-83C6-35A2D152733C}" presName="dummy" presStyleCnt="0"/>
      <dgm:spPr/>
    </dgm:pt>
    <dgm:pt modelId="{857E66E3-9731-F84E-9D63-7F9DA7F394A2}" type="pres">
      <dgm:prSet presAssocID="{B8D80E72-3B3C-1D42-AA3E-A59D0D31DDDC}" presName="sibTrans" presStyleLbl="sibTrans2D1" presStyleIdx="2" presStyleCnt="4"/>
      <dgm:spPr/>
    </dgm:pt>
    <dgm:pt modelId="{C7C70996-70CE-534B-8159-C32FCF185803}" type="pres">
      <dgm:prSet presAssocID="{649002C5-FCDE-4A4F-8B1A-A9C21C8EBF36}" presName="node" presStyleLbl="node1" presStyleIdx="3" presStyleCnt="4" custScaleX="136859">
        <dgm:presLayoutVars>
          <dgm:bulletEnabled val="1"/>
        </dgm:presLayoutVars>
      </dgm:prSet>
      <dgm:spPr/>
    </dgm:pt>
    <dgm:pt modelId="{642C0289-0163-0942-8AEE-F501B8A6EADC}" type="pres">
      <dgm:prSet presAssocID="{649002C5-FCDE-4A4F-8B1A-A9C21C8EBF36}" presName="dummy" presStyleCnt="0"/>
      <dgm:spPr/>
    </dgm:pt>
    <dgm:pt modelId="{4CC85827-8E4F-BE43-82C8-90CB48A27950}" type="pres">
      <dgm:prSet presAssocID="{3F6E598E-69DA-D64B-B8C1-B7E998EF0335}" presName="sibTrans" presStyleLbl="sibTrans2D1" presStyleIdx="3" presStyleCnt="4"/>
      <dgm:spPr/>
    </dgm:pt>
  </dgm:ptLst>
  <dgm:cxnLst>
    <dgm:cxn modelId="{43509503-6FE8-FE47-9D7E-543B8FCA1471}" type="presOf" srcId="{443C39E1-EC30-3F4C-A5D3-8749C5A23E18}" destId="{77493FFC-8B90-9943-A512-2C9AF5717FB3}" srcOrd="0" destOrd="0" presId="urn:microsoft.com/office/officeart/2005/8/layout/radial6"/>
    <dgm:cxn modelId="{79DD9C05-FA09-E441-B1B4-3A4AE5396EFF}" type="presOf" srcId="{825C546B-C02A-0543-AB58-0C5D02790EFF}" destId="{38D24D2E-12AB-0841-9F9C-DC6010562A51}" srcOrd="0" destOrd="0" presId="urn:microsoft.com/office/officeart/2005/8/layout/radial6"/>
    <dgm:cxn modelId="{26A6AA0B-EFE7-8E49-A580-7D23D6694BAB}" type="presOf" srcId="{3F6E598E-69DA-D64B-B8C1-B7E998EF0335}" destId="{4CC85827-8E4F-BE43-82C8-90CB48A27950}" srcOrd="0" destOrd="0" presId="urn:microsoft.com/office/officeart/2005/8/layout/radial6"/>
    <dgm:cxn modelId="{5F0C5368-846D-B84D-8067-84483DA8E027}" type="presOf" srcId="{1975DD65-889F-0344-ABA8-1E82BCC3244E}" destId="{1DDB9E7B-00CD-FF4F-AB83-11A4A6AA5C15}" srcOrd="0" destOrd="0" presId="urn:microsoft.com/office/officeart/2005/8/layout/radial6"/>
    <dgm:cxn modelId="{5CEE6159-BE86-B548-8A89-012A4737DC06}" srcId="{615C9B05-D8E6-A144-BC34-E60CAD002382}" destId="{1975DD65-889F-0344-ABA8-1E82BCC3244E}" srcOrd="0" destOrd="0" parTransId="{C242D4B6-7C88-8C4A-B975-EA14CECBC5CE}" sibTransId="{825C546B-C02A-0543-AB58-0C5D02790EFF}"/>
    <dgm:cxn modelId="{A31F1989-7E50-FD4E-BD8E-CF39EAD72AB5}" srcId="{615C9B05-D8E6-A144-BC34-E60CAD002382}" destId="{D45204BC-9EDE-6C44-BF87-AD0BD5575418}" srcOrd="1" destOrd="0" parTransId="{9C0FB9D1-2370-E84A-920C-C604AC8DBB1C}" sibTransId="{443C39E1-EC30-3F4C-A5D3-8749C5A23E18}"/>
    <dgm:cxn modelId="{28E0398F-39DF-D840-9B3C-DDB315F63882}" srcId="{615C9B05-D8E6-A144-BC34-E60CAD002382}" destId="{649002C5-FCDE-4A4F-8B1A-A9C21C8EBF36}" srcOrd="3" destOrd="0" parTransId="{C80C20D4-56DA-064C-8BB1-4F1740418B49}" sibTransId="{3F6E598E-69DA-D64B-B8C1-B7E998EF0335}"/>
    <dgm:cxn modelId="{8186C999-5E51-0A44-AB92-CF0422091521}" srcId="{E71F5D20-0132-1047-B2B9-F9AE63432D8D}" destId="{615C9B05-D8E6-A144-BC34-E60CAD002382}" srcOrd="0" destOrd="0" parTransId="{FFC64913-F676-514B-9C96-93C9E583C2CA}" sibTransId="{FFB58826-7D40-0648-820D-E86E543CD812}"/>
    <dgm:cxn modelId="{A3A4EEC3-0CC2-3743-B51C-E772F5BDBDBD}" type="presOf" srcId="{D45204BC-9EDE-6C44-BF87-AD0BD5575418}" destId="{47A54138-7F31-AA47-9861-9234A18367AC}" srcOrd="0" destOrd="0" presId="urn:microsoft.com/office/officeart/2005/8/layout/radial6"/>
    <dgm:cxn modelId="{F7616DC8-6071-2B44-9ACB-D27FADD9972C}" type="presOf" srcId="{E71F5D20-0132-1047-B2B9-F9AE63432D8D}" destId="{B787FB34-9C50-7849-97D2-180DDC1BA7A7}" srcOrd="0" destOrd="0" presId="urn:microsoft.com/office/officeart/2005/8/layout/radial6"/>
    <dgm:cxn modelId="{592737CC-C0F8-6645-8065-206AD59B39AD}" srcId="{615C9B05-D8E6-A144-BC34-E60CAD002382}" destId="{D299E1A4-3D89-F344-83C6-35A2D152733C}" srcOrd="2" destOrd="0" parTransId="{E170A076-A921-4743-B022-46408A4E0CD0}" sibTransId="{B8D80E72-3B3C-1D42-AA3E-A59D0D31DDDC}"/>
    <dgm:cxn modelId="{62B8C6D3-DB88-0443-A8DA-9BEAA7DD82EC}" type="presOf" srcId="{B8D80E72-3B3C-1D42-AA3E-A59D0D31DDDC}" destId="{857E66E3-9731-F84E-9D63-7F9DA7F394A2}" srcOrd="0" destOrd="0" presId="urn:microsoft.com/office/officeart/2005/8/layout/radial6"/>
    <dgm:cxn modelId="{C47B34D9-7DAE-434D-A350-EDBFFFAC1B3D}" type="presOf" srcId="{649002C5-FCDE-4A4F-8B1A-A9C21C8EBF36}" destId="{C7C70996-70CE-534B-8159-C32FCF185803}" srcOrd="0" destOrd="0" presId="urn:microsoft.com/office/officeart/2005/8/layout/radial6"/>
    <dgm:cxn modelId="{EA3617F1-45FE-A241-99FD-C3C6B705037F}" type="presOf" srcId="{615C9B05-D8E6-A144-BC34-E60CAD002382}" destId="{9BCC177B-4D60-3142-A1D3-DB7162053DCF}" srcOrd="0" destOrd="0" presId="urn:microsoft.com/office/officeart/2005/8/layout/radial6"/>
    <dgm:cxn modelId="{045878FD-004B-6D43-9B23-DAC87541BDC9}" type="presOf" srcId="{D299E1A4-3D89-F344-83C6-35A2D152733C}" destId="{AA7AF414-2278-3A4E-9097-CC8A69454F1D}" srcOrd="0" destOrd="0" presId="urn:microsoft.com/office/officeart/2005/8/layout/radial6"/>
    <dgm:cxn modelId="{03E3AFD4-9309-0D4C-9824-76CD4DE44CAD}" type="presParOf" srcId="{B787FB34-9C50-7849-97D2-180DDC1BA7A7}" destId="{9BCC177B-4D60-3142-A1D3-DB7162053DCF}" srcOrd="0" destOrd="0" presId="urn:microsoft.com/office/officeart/2005/8/layout/radial6"/>
    <dgm:cxn modelId="{41A0A886-F98A-C349-8572-252B38BB8E3D}" type="presParOf" srcId="{B787FB34-9C50-7849-97D2-180DDC1BA7A7}" destId="{1DDB9E7B-00CD-FF4F-AB83-11A4A6AA5C15}" srcOrd="1" destOrd="0" presId="urn:microsoft.com/office/officeart/2005/8/layout/radial6"/>
    <dgm:cxn modelId="{5CFDD567-B780-4F40-82F6-6972CFAA7409}" type="presParOf" srcId="{B787FB34-9C50-7849-97D2-180DDC1BA7A7}" destId="{2CDD58ED-0478-7C42-B185-D02AC8ECFA16}" srcOrd="2" destOrd="0" presId="urn:microsoft.com/office/officeart/2005/8/layout/radial6"/>
    <dgm:cxn modelId="{E989381E-FDD7-4D44-94AB-038EB4990F55}" type="presParOf" srcId="{B787FB34-9C50-7849-97D2-180DDC1BA7A7}" destId="{38D24D2E-12AB-0841-9F9C-DC6010562A51}" srcOrd="3" destOrd="0" presId="urn:microsoft.com/office/officeart/2005/8/layout/radial6"/>
    <dgm:cxn modelId="{BC37296D-45EF-C045-A2B7-545C248A5946}" type="presParOf" srcId="{B787FB34-9C50-7849-97D2-180DDC1BA7A7}" destId="{47A54138-7F31-AA47-9861-9234A18367AC}" srcOrd="4" destOrd="0" presId="urn:microsoft.com/office/officeart/2005/8/layout/radial6"/>
    <dgm:cxn modelId="{B8D2157B-6E18-0444-949B-B17867F1A13C}" type="presParOf" srcId="{B787FB34-9C50-7849-97D2-180DDC1BA7A7}" destId="{DBD93209-4B36-214F-BFA8-E193C8F6161B}" srcOrd="5" destOrd="0" presId="urn:microsoft.com/office/officeart/2005/8/layout/radial6"/>
    <dgm:cxn modelId="{43793420-22C8-D242-860D-B72B6A821A68}" type="presParOf" srcId="{B787FB34-9C50-7849-97D2-180DDC1BA7A7}" destId="{77493FFC-8B90-9943-A512-2C9AF5717FB3}" srcOrd="6" destOrd="0" presId="urn:microsoft.com/office/officeart/2005/8/layout/radial6"/>
    <dgm:cxn modelId="{E60D8A8E-B710-A746-A853-40943E327122}" type="presParOf" srcId="{B787FB34-9C50-7849-97D2-180DDC1BA7A7}" destId="{AA7AF414-2278-3A4E-9097-CC8A69454F1D}" srcOrd="7" destOrd="0" presId="urn:microsoft.com/office/officeart/2005/8/layout/radial6"/>
    <dgm:cxn modelId="{FBF051A9-6081-7246-94D1-2821F0288003}" type="presParOf" srcId="{B787FB34-9C50-7849-97D2-180DDC1BA7A7}" destId="{48F32006-BEC2-5B4E-835A-2F16667023F3}" srcOrd="8" destOrd="0" presId="urn:microsoft.com/office/officeart/2005/8/layout/radial6"/>
    <dgm:cxn modelId="{E5E496F5-CF30-9743-B177-E7923252BFD3}" type="presParOf" srcId="{B787FB34-9C50-7849-97D2-180DDC1BA7A7}" destId="{857E66E3-9731-F84E-9D63-7F9DA7F394A2}" srcOrd="9" destOrd="0" presId="urn:microsoft.com/office/officeart/2005/8/layout/radial6"/>
    <dgm:cxn modelId="{4592FB54-319F-3D47-B57A-57ACFF7EC847}" type="presParOf" srcId="{B787FB34-9C50-7849-97D2-180DDC1BA7A7}" destId="{C7C70996-70CE-534B-8159-C32FCF185803}" srcOrd="10" destOrd="0" presId="urn:microsoft.com/office/officeart/2005/8/layout/radial6"/>
    <dgm:cxn modelId="{F2EBD88A-9F72-944B-8ABA-C5D3C6B3BF59}" type="presParOf" srcId="{B787FB34-9C50-7849-97D2-180DDC1BA7A7}" destId="{642C0289-0163-0942-8AEE-F501B8A6EADC}" srcOrd="11" destOrd="0" presId="urn:microsoft.com/office/officeart/2005/8/layout/radial6"/>
    <dgm:cxn modelId="{6C8BDFF4-A6E8-1646-A543-EEC9156A7024}" type="presParOf" srcId="{B787FB34-9C50-7849-97D2-180DDC1BA7A7}" destId="{4CC85827-8E4F-BE43-82C8-90CB48A27950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2D50F1-A852-1E44-B00C-281DEE8197C2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8E02F7-E89B-4E49-A84D-0F2ED9E008D5}">
      <dgm:prSet phldrT="[Текст]" custT="1"/>
      <dgm:spPr/>
      <dgm:t>
        <a:bodyPr/>
        <a:lstStyle/>
        <a:p>
          <a:r>
            <a:rPr lang="ru-RU" sz="1800" dirty="0"/>
            <a:t>рациональная повторность занятий</a:t>
          </a:r>
          <a:r>
            <a:rPr lang="ru-RU" sz="1300" dirty="0"/>
            <a:t>;</a:t>
          </a:r>
        </a:p>
      </dgm:t>
    </dgm:pt>
    <dgm:pt modelId="{E130A3C2-ED7E-EF44-A10C-A7A0F2881D3F}" type="parTrans" cxnId="{E139D6FE-54D9-154C-B40D-291AB28E2017}">
      <dgm:prSet/>
      <dgm:spPr/>
      <dgm:t>
        <a:bodyPr/>
        <a:lstStyle/>
        <a:p>
          <a:endParaRPr lang="ru-RU"/>
        </a:p>
      </dgm:t>
    </dgm:pt>
    <dgm:pt modelId="{D9305650-34CF-2F45-9119-CE8BDD8726A1}" type="sibTrans" cxnId="{E139D6FE-54D9-154C-B40D-291AB28E2017}">
      <dgm:prSet/>
      <dgm:spPr/>
      <dgm:t>
        <a:bodyPr/>
        <a:lstStyle/>
        <a:p>
          <a:endParaRPr lang="ru-RU"/>
        </a:p>
      </dgm:t>
    </dgm:pt>
    <dgm:pt modelId="{CD06CC1D-A32A-5B45-8764-0C640355EFF2}">
      <dgm:prSet phldrT="[Текст]" custT="1"/>
      <dgm:spPr/>
      <dgm:t>
        <a:bodyPr/>
        <a:lstStyle/>
        <a:p>
          <a:r>
            <a:rPr lang="ru-RU" sz="1800" dirty="0"/>
            <a:t>рациональное чередование нагрузок и отдыха</a:t>
          </a:r>
          <a:r>
            <a:rPr lang="ru-RU" sz="1300" dirty="0"/>
            <a:t>; </a:t>
          </a:r>
        </a:p>
      </dgm:t>
    </dgm:pt>
    <dgm:pt modelId="{C7515830-97DE-E042-B7F2-2794419B6562}" type="parTrans" cxnId="{1F533E70-932C-9248-96C5-2FE327ED5AED}">
      <dgm:prSet/>
      <dgm:spPr/>
      <dgm:t>
        <a:bodyPr/>
        <a:lstStyle/>
        <a:p>
          <a:endParaRPr lang="ru-RU"/>
        </a:p>
      </dgm:t>
    </dgm:pt>
    <dgm:pt modelId="{1562BD43-4CEB-F841-A936-0E2AFECA78D5}" type="sibTrans" cxnId="{1F533E70-932C-9248-96C5-2FE327ED5AED}">
      <dgm:prSet/>
      <dgm:spPr/>
      <dgm:t>
        <a:bodyPr/>
        <a:lstStyle/>
        <a:p>
          <a:endParaRPr lang="ru-RU"/>
        </a:p>
      </dgm:t>
    </dgm:pt>
    <dgm:pt modelId="{FF7168AD-0695-AF4D-997F-BCDC92AA45CC}">
      <dgm:prSet phldrT="[Текст]" custT="1"/>
      <dgm:spPr/>
      <dgm:t>
        <a:bodyPr/>
        <a:lstStyle/>
        <a:p>
          <a:r>
            <a:rPr lang="ru-RU" sz="1800" dirty="0"/>
            <a:t>повторность и вариативность </a:t>
          </a:r>
        </a:p>
        <a:p>
          <a:r>
            <a:rPr lang="ru-RU" sz="1800" dirty="0"/>
            <a:t>заданий и нагрузок</a:t>
          </a:r>
          <a:r>
            <a:rPr lang="ru-RU" sz="2200" dirty="0"/>
            <a:t>. </a:t>
          </a:r>
        </a:p>
      </dgm:t>
    </dgm:pt>
    <dgm:pt modelId="{841DF85C-B72A-304B-A112-048E577DCEBC}" type="parTrans" cxnId="{5EDF24EF-8A17-1E4C-9C23-9E4470E28B8F}">
      <dgm:prSet/>
      <dgm:spPr/>
      <dgm:t>
        <a:bodyPr/>
        <a:lstStyle/>
        <a:p>
          <a:endParaRPr lang="ru-RU"/>
        </a:p>
      </dgm:t>
    </dgm:pt>
    <dgm:pt modelId="{48AB249A-AA6C-CC4C-8742-52D1C67C9B91}" type="sibTrans" cxnId="{5EDF24EF-8A17-1E4C-9C23-9E4470E28B8F}">
      <dgm:prSet/>
      <dgm:spPr/>
      <dgm:t>
        <a:bodyPr/>
        <a:lstStyle/>
        <a:p>
          <a:endParaRPr lang="ru-RU"/>
        </a:p>
      </dgm:t>
    </dgm:pt>
    <dgm:pt modelId="{82F600CF-4855-A34F-94DE-B989D17FDC24}" type="pres">
      <dgm:prSet presAssocID="{882D50F1-A852-1E44-B00C-281DEE8197C2}" presName="linear" presStyleCnt="0">
        <dgm:presLayoutVars>
          <dgm:dir/>
          <dgm:animLvl val="lvl"/>
          <dgm:resizeHandles val="exact"/>
        </dgm:presLayoutVars>
      </dgm:prSet>
      <dgm:spPr/>
    </dgm:pt>
    <dgm:pt modelId="{D0090E72-6B55-6D42-BA54-47609574BE98}" type="pres">
      <dgm:prSet presAssocID="{BF8E02F7-E89B-4E49-A84D-0F2ED9E008D5}" presName="parentLin" presStyleCnt="0"/>
      <dgm:spPr/>
    </dgm:pt>
    <dgm:pt modelId="{3585D6AC-8450-D54B-86E0-B605DC36E214}" type="pres">
      <dgm:prSet presAssocID="{BF8E02F7-E89B-4E49-A84D-0F2ED9E008D5}" presName="parentLeftMargin" presStyleLbl="node1" presStyleIdx="0" presStyleCnt="3"/>
      <dgm:spPr/>
    </dgm:pt>
    <dgm:pt modelId="{63082C1F-4D4D-5147-9829-E77E2D0C2AD8}" type="pres">
      <dgm:prSet presAssocID="{BF8E02F7-E89B-4E49-A84D-0F2ED9E008D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E314233-28E5-D741-969C-B3543DFC2AD6}" type="pres">
      <dgm:prSet presAssocID="{BF8E02F7-E89B-4E49-A84D-0F2ED9E008D5}" presName="negativeSpace" presStyleCnt="0"/>
      <dgm:spPr/>
    </dgm:pt>
    <dgm:pt modelId="{9B910D38-C09A-6243-A038-FE7A67C2BBCD}" type="pres">
      <dgm:prSet presAssocID="{BF8E02F7-E89B-4E49-A84D-0F2ED9E008D5}" presName="childText" presStyleLbl="conFgAcc1" presStyleIdx="0" presStyleCnt="3">
        <dgm:presLayoutVars>
          <dgm:bulletEnabled val="1"/>
        </dgm:presLayoutVars>
      </dgm:prSet>
      <dgm:spPr/>
    </dgm:pt>
    <dgm:pt modelId="{FCAB9D32-085E-F845-9088-A7806EC8340B}" type="pres">
      <dgm:prSet presAssocID="{D9305650-34CF-2F45-9119-CE8BDD8726A1}" presName="spaceBetweenRectangles" presStyleCnt="0"/>
      <dgm:spPr/>
    </dgm:pt>
    <dgm:pt modelId="{09493EA8-E823-F84A-96C5-052CEABA42BD}" type="pres">
      <dgm:prSet presAssocID="{CD06CC1D-A32A-5B45-8764-0C640355EFF2}" presName="parentLin" presStyleCnt="0"/>
      <dgm:spPr/>
    </dgm:pt>
    <dgm:pt modelId="{7CD3BF10-05BD-BB41-A587-34BFF5AB2A0C}" type="pres">
      <dgm:prSet presAssocID="{CD06CC1D-A32A-5B45-8764-0C640355EFF2}" presName="parentLeftMargin" presStyleLbl="node1" presStyleIdx="0" presStyleCnt="3"/>
      <dgm:spPr/>
    </dgm:pt>
    <dgm:pt modelId="{FE19FC5F-4D91-5649-B928-71B02ED98F72}" type="pres">
      <dgm:prSet presAssocID="{CD06CC1D-A32A-5B45-8764-0C640355EFF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B3937BB-7727-F147-AD68-565FBE1B17D4}" type="pres">
      <dgm:prSet presAssocID="{CD06CC1D-A32A-5B45-8764-0C640355EFF2}" presName="negativeSpace" presStyleCnt="0"/>
      <dgm:spPr/>
    </dgm:pt>
    <dgm:pt modelId="{114CAA64-E529-4942-A842-6F22EE20D384}" type="pres">
      <dgm:prSet presAssocID="{CD06CC1D-A32A-5B45-8764-0C640355EFF2}" presName="childText" presStyleLbl="conFgAcc1" presStyleIdx="1" presStyleCnt="3">
        <dgm:presLayoutVars>
          <dgm:bulletEnabled val="1"/>
        </dgm:presLayoutVars>
      </dgm:prSet>
      <dgm:spPr/>
    </dgm:pt>
    <dgm:pt modelId="{C0062446-50DA-2C4D-9D07-6649F7968445}" type="pres">
      <dgm:prSet presAssocID="{1562BD43-4CEB-F841-A936-0E2AFECA78D5}" presName="spaceBetweenRectangles" presStyleCnt="0"/>
      <dgm:spPr/>
    </dgm:pt>
    <dgm:pt modelId="{2A8EB537-583E-5B45-A512-F681B0A1FA10}" type="pres">
      <dgm:prSet presAssocID="{FF7168AD-0695-AF4D-997F-BCDC92AA45CC}" presName="parentLin" presStyleCnt="0"/>
      <dgm:spPr/>
    </dgm:pt>
    <dgm:pt modelId="{418B33FC-F553-0E4D-982E-FE7B177FF8E9}" type="pres">
      <dgm:prSet presAssocID="{FF7168AD-0695-AF4D-997F-BCDC92AA45CC}" presName="parentLeftMargin" presStyleLbl="node1" presStyleIdx="1" presStyleCnt="3"/>
      <dgm:spPr/>
    </dgm:pt>
    <dgm:pt modelId="{63C30577-5A24-F841-8A1F-EA988F893CD8}" type="pres">
      <dgm:prSet presAssocID="{FF7168AD-0695-AF4D-997F-BCDC92AA45C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C8C7E9E-7290-0746-9F26-F2B0A846B4BF}" type="pres">
      <dgm:prSet presAssocID="{FF7168AD-0695-AF4D-997F-BCDC92AA45CC}" presName="negativeSpace" presStyleCnt="0"/>
      <dgm:spPr/>
    </dgm:pt>
    <dgm:pt modelId="{C27E5B2A-9E2F-8F4C-AA95-1C66BF871E28}" type="pres">
      <dgm:prSet presAssocID="{FF7168AD-0695-AF4D-997F-BCDC92AA45C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701811B-53C5-1E4E-B195-6FFB58C56BA3}" type="presOf" srcId="{CD06CC1D-A32A-5B45-8764-0C640355EFF2}" destId="{FE19FC5F-4D91-5649-B928-71B02ED98F72}" srcOrd="1" destOrd="0" presId="urn:microsoft.com/office/officeart/2005/8/layout/list1"/>
    <dgm:cxn modelId="{C61D503F-82F5-8C4D-8AE3-C2E339A3053C}" type="presOf" srcId="{CD06CC1D-A32A-5B45-8764-0C640355EFF2}" destId="{7CD3BF10-05BD-BB41-A587-34BFF5AB2A0C}" srcOrd="0" destOrd="0" presId="urn:microsoft.com/office/officeart/2005/8/layout/list1"/>
    <dgm:cxn modelId="{1F533E70-932C-9248-96C5-2FE327ED5AED}" srcId="{882D50F1-A852-1E44-B00C-281DEE8197C2}" destId="{CD06CC1D-A32A-5B45-8764-0C640355EFF2}" srcOrd="1" destOrd="0" parTransId="{C7515830-97DE-E042-B7F2-2794419B6562}" sibTransId="{1562BD43-4CEB-F841-A936-0E2AFECA78D5}"/>
    <dgm:cxn modelId="{A122F39E-58A9-8E44-A777-9EECFD71EA61}" type="presOf" srcId="{882D50F1-A852-1E44-B00C-281DEE8197C2}" destId="{82F600CF-4855-A34F-94DE-B989D17FDC24}" srcOrd="0" destOrd="0" presId="urn:microsoft.com/office/officeart/2005/8/layout/list1"/>
    <dgm:cxn modelId="{467879BA-2A97-FE4E-9855-595BDA4886D5}" type="presOf" srcId="{BF8E02F7-E89B-4E49-A84D-0F2ED9E008D5}" destId="{63082C1F-4D4D-5147-9829-E77E2D0C2AD8}" srcOrd="1" destOrd="0" presId="urn:microsoft.com/office/officeart/2005/8/layout/list1"/>
    <dgm:cxn modelId="{A3E7ECD6-097F-524E-AC4D-EF555C608B2A}" type="presOf" srcId="{FF7168AD-0695-AF4D-997F-BCDC92AA45CC}" destId="{63C30577-5A24-F841-8A1F-EA988F893CD8}" srcOrd="1" destOrd="0" presId="urn:microsoft.com/office/officeart/2005/8/layout/list1"/>
    <dgm:cxn modelId="{70C732DF-9C9F-854C-A723-89234D5C5355}" type="presOf" srcId="{BF8E02F7-E89B-4E49-A84D-0F2ED9E008D5}" destId="{3585D6AC-8450-D54B-86E0-B605DC36E214}" srcOrd="0" destOrd="0" presId="urn:microsoft.com/office/officeart/2005/8/layout/list1"/>
    <dgm:cxn modelId="{C6CB90E1-40AC-B145-B66E-E1B2E4A250F6}" type="presOf" srcId="{FF7168AD-0695-AF4D-997F-BCDC92AA45CC}" destId="{418B33FC-F553-0E4D-982E-FE7B177FF8E9}" srcOrd="0" destOrd="0" presId="urn:microsoft.com/office/officeart/2005/8/layout/list1"/>
    <dgm:cxn modelId="{5EDF24EF-8A17-1E4C-9C23-9E4470E28B8F}" srcId="{882D50F1-A852-1E44-B00C-281DEE8197C2}" destId="{FF7168AD-0695-AF4D-997F-BCDC92AA45CC}" srcOrd="2" destOrd="0" parTransId="{841DF85C-B72A-304B-A112-048E577DCEBC}" sibTransId="{48AB249A-AA6C-CC4C-8742-52D1C67C9B91}"/>
    <dgm:cxn modelId="{E139D6FE-54D9-154C-B40D-291AB28E2017}" srcId="{882D50F1-A852-1E44-B00C-281DEE8197C2}" destId="{BF8E02F7-E89B-4E49-A84D-0F2ED9E008D5}" srcOrd="0" destOrd="0" parTransId="{E130A3C2-ED7E-EF44-A10C-A7A0F2881D3F}" sibTransId="{D9305650-34CF-2F45-9119-CE8BDD8726A1}"/>
    <dgm:cxn modelId="{950A0A1F-CF2D-5943-A695-43E67F52E1FA}" type="presParOf" srcId="{82F600CF-4855-A34F-94DE-B989D17FDC24}" destId="{D0090E72-6B55-6D42-BA54-47609574BE98}" srcOrd="0" destOrd="0" presId="urn:microsoft.com/office/officeart/2005/8/layout/list1"/>
    <dgm:cxn modelId="{CA4EE805-9233-EF4F-8D62-02D72094708E}" type="presParOf" srcId="{D0090E72-6B55-6D42-BA54-47609574BE98}" destId="{3585D6AC-8450-D54B-86E0-B605DC36E214}" srcOrd="0" destOrd="0" presId="urn:microsoft.com/office/officeart/2005/8/layout/list1"/>
    <dgm:cxn modelId="{25E8E342-74DA-364C-A3A7-0E7C85942929}" type="presParOf" srcId="{D0090E72-6B55-6D42-BA54-47609574BE98}" destId="{63082C1F-4D4D-5147-9829-E77E2D0C2AD8}" srcOrd="1" destOrd="0" presId="urn:microsoft.com/office/officeart/2005/8/layout/list1"/>
    <dgm:cxn modelId="{DAE626C4-AE38-904B-83A6-B8FD62B5E092}" type="presParOf" srcId="{82F600CF-4855-A34F-94DE-B989D17FDC24}" destId="{3E314233-28E5-D741-969C-B3543DFC2AD6}" srcOrd="1" destOrd="0" presId="urn:microsoft.com/office/officeart/2005/8/layout/list1"/>
    <dgm:cxn modelId="{D0256E64-3DAF-124E-A835-6F5A9E0CC4F8}" type="presParOf" srcId="{82F600CF-4855-A34F-94DE-B989D17FDC24}" destId="{9B910D38-C09A-6243-A038-FE7A67C2BBCD}" srcOrd="2" destOrd="0" presId="urn:microsoft.com/office/officeart/2005/8/layout/list1"/>
    <dgm:cxn modelId="{CB340B1B-1AC7-D641-8AE9-AC84260E7C1A}" type="presParOf" srcId="{82F600CF-4855-A34F-94DE-B989D17FDC24}" destId="{FCAB9D32-085E-F845-9088-A7806EC8340B}" srcOrd="3" destOrd="0" presId="urn:microsoft.com/office/officeart/2005/8/layout/list1"/>
    <dgm:cxn modelId="{7137CEFA-EE0C-3240-B55B-BBDF0E11CEB2}" type="presParOf" srcId="{82F600CF-4855-A34F-94DE-B989D17FDC24}" destId="{09493EA8-E823-F84A-96C5-052CEABA42BD}" srcOrd="4" destOrd="0" presId="urn:microsoft.com/office/officeart/2005/8/layout/list1"/>
    <dgm:cxn modelId="{9A67FE97-CB55-AC46-B232-0B96D14BF267}" type="presParOf" srcId="{09493EA8-E823-F84A-96C5-052CEABA42BD}" destId="{7CD3BF10-05BD-BB41-A587-34BFF5AB2A0C}" srcOrd="0" destOrd="0" presId="urn:microsoft.com/office/officeart/2005/8/layout/list1"/>
    <dgm:cxn modelId="{7F30DA8D-F341-7945-A7BE-83EF54D8810D}" type="presParOf" srcId="{09493EA8-E823-F84A-96C5-052CEABA42BD}" destId="{FE19FC5F-4D91-5649-B928-71B02ED98F72}" srcOrd="1" destOrd="0" presId="urn:microsoft.com/office/officeart/2005/8/layout/list1"/>
    <dgm:cxn modelId="{67598A2C-2C13-5849-A57F-EBC328AFE883}" type="presParOf" srcId="{82F600CF-4855-A34F-94DE-B989D17FDC24}" destId="{9B3937BB-7727-F147-AD68-565FBE1B17D4}" srcOrd="5" destOrd="0" presId="urn:microsoft.com/office/officeart/2005/8/layout/list1"/>
    <dgm:cxn modelId="{6D1644E0-422C-B34D-9AF2-88EF3477BC85}" type="presParOf" srcId="{82F600CF-4855-A34F-94DE-B989D17FDC24}" destId="{114CAA64-E529-4942-A842-6F22EE20D384}" srcOrd="6" destOrd="0" presId="urn:microsoft.com/office/officeart/2005/8/layout/list1"/>
    <dgm:cxn modelId="{5BF91C2B-3A9F-FA48-B698-C66739E698AB}" type="presParOf" srcId="{82F600CF-4855-A34F-94DE-B989D17FDC24}" destId="{C0062446-50DA-2C4D-9D07-6649F7968445}" srcOrd="7" destOrd="0" presId="urn:microsoft.com/office/officeart/2005/8/layout/list1"/>
    <dgm:cxn modelId="{09E5410B-486C-4F43-878D-BD2226A9E295}" type="presParOf" srcId="{82F600CF-4855-A34F-94DE-B989D17FDC24}" destId="{2A8EB537-583E-5B45-A512-F681B0A1FA10}" srcOrd="8" destOrd="0" presId="urn:microsoft.com/office/officeart/2005/8/layout/list1"/>
    <dgm:cxn modelId="{35FE753D-3C6B-C84A-A286-AAF055022B36}" type="presParOf" srcId="{2A8EB537-583E-5B45-A512-F681B0A1FA10}" destId="{418B33FC-F553-0E4D-982E-FE7B177FF8E9}" srcOrd="0" destOrd="0" presId="urn:microsoft.com/office/officeart/2005/8/layout/list1"/>
    <dgm:cxn modelId="{D9F76263-89ED-0F4C-AE6B-542755499DCB}" type="presParOf" srcId="{2A8EB537-583E-5B45-A512-F681B0A1FA10}" destId="{63C30577-5A24-F841-8A1F-EA988F893CD8}" srcOrd="1" destOrd="0" presId="urn:microsoft.com/office/officeart/2005/8/layout/list1"/>
    <dgm:cxn modelId="{8FC933AB-4181-8440-AF5D-0F5988FAF92A}" type="presParOf" srcId="{82F600CF-4855-A34F-94DE-B989D17FDC24}" destId="{EC8C7E9E-7290-0746-9F26-F2B0A846B4BF}" srcOrd="9" destOrd="0" presId="urn:microsoft.com/office/officeart/2005/8/layout/list1"/>
    <dgm:cxn modelId="{BB367349-A7E2-3C45-BE8A-DA1669B175D1}" type="presParOf" srcId="{82F600CF-4855-A34F-94DE-B989D17FDC24}" destId="{C27E5B2A-9E2F-8F4C-AA95-1C66BF871E2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D5DAAE-C4D4-DF4D-ABD0-1458D9F8C08E}" type="doc">
      <dgm:prSet loTypeId="urn:microsoft.com/office/officeart/2005/8/layout/funnel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E73EBA-8C9D-2446-AE56-825B5FD878F7}">
      <dgm:prSet phldrT="[Текст]"/>
      <dgm:spPr/>
      <dgm:t>
        <a:bodyPr/>
        <a:lstStyle/>
        <a:p>
          <a:r>
            <a:rPr lang="ru-RU" dirty="0"/>
            <a:t>мезоциклы</a:t>
          </a:r>
        </a:p>
      </dgm:t>
    </dgm:pt>
    <dgm:pt modelId="{7EA5A4A4-1AA7-D548-B0C1-F6D6A322A693}" type="parTrans" cxnId="{30597099-04D9-6C4B-807A-557DA702622F}">
      <dgm:prSet/>
      <dgm:spPr/>
      <dgm:t>
        <a:bodyPr/>
        <a:lstStyle/>
        <a:p>
          <a:endParaRPr lang="ru-RU"/>
        </a:p>
      </dgm:t>
    </dgm:pt>
    <dgm:pt modelId="{87CB4B90-D051-F44F-9D1F-10E495C70180}" type="sibTrans" cxnId="{30597099-04D9-6C4B-807A-557DA702622F}">
      <dgm:prSet/>
      <dgm:spPr/>
      <dgm:t>
        <a:bodyPr/>
        <a:lstStyle/>
        <a:p>
          <a:endParaRPr lang="ru-RU"/>
        </a:p>
      </dgm:t>
    </dgm:pt>
    <dgm:pt modelId="{D454AE82-370B-7F46-8084-AD730467DE46}">
      <dgm:prSet phldrT="[Текст]"/>
      <dgm:spPr/>
      <dgm:t>
        <a:bodyPr/>
        <a:lstStyle/>
        <a:p>
          <a:r>
            <a:rPr lang="ru-RU" dirty="0"/>
            <a:t>микроциклы</a:t>
          </a:r>
        </a:p>
      </dgm:t>
    </dgm:pt>
    <dgm:pt modelId="{F50EB6A9-61D8-B540-9569-0A22A5C17B86}" type="parTrans" cxnId="{95185166-204F-9F4F-A8B6-6B4F2049618D}">
      <dgm:prSet/>
      <dgm:spPr/>
      <dgm:t>
        <a:bodyPr/>
        <a:lstStyle/>
        <a:p>
          <a:endParaRPr lang="ru-RU"/>
        </a:p>
      </dgm:t>
    </dgm:pt>
    <dgm:pt modelId="{2C04E40D-457D-4F49-9BCA-A341E715422E}" type="sibTrans" cxnId="{95185166-204F-9F4F-A8B6-6B4F2049618D}">
      <dgm:prSet/>
      <dgm:spPr/>
      <dgm:t>
        <a:bodyPr/>
        <a:lstStyle/>
        <a:p>
          <a:endParaRPr lang="ru-RU"/>
        </a:p>
      </dgm:t>
    </dgm:pt>
    <dgm:pt modelId="{4890E3F2-3A90-CC4E-BA1D-579A34DD5EAF}">
      <dgm:prSet phldrT="[Текст]"/>
      <dgm:spPr/>
      <dgm:t>
        <a:bodyPr/>
        <a:lstStyle/>
        <a:p>
          <a:r>
            <a:rPr lang="ru-RU" dirty="0"/>
            <a:t>макроциклы</a:t>
          </a:r>
        </a:p>
      </dgm:t>
    </dgm:pt>
    <dgm:pt modelId="{15FA3489-9A70-B04E-B91B-374A1D6A3C6A}" type="parTrans" cxnId="{BEBB9912-DFDC-1249-9A80-93D624B4EBE5}">
      <dgm:prSet/>
      <dgm:spPr/>
      <dgm:t>
        <a:bodyPr/>
        <a:lstStyle/>
        <a:p>
          <a:endParaRPr lang="ru-RU"/>
        </a:p>
      </dgm:t>
    </dgm:pt>
    <dgm:pt modelId="{90F64DF9-3422-A046-8C7B-7243DC1A7C5B}" type="sibTrans" cxnId="{BEBB9912-DFDC-1249-9A80-93D624B4EBE5}">
      <dgm:prSet/>
      <dgm:spPr/>
      <dgm:t>
        <a:bodyPr/>
        <a:lstStyle/>
        <a:p>
          <a:endParaRPr lang="ru-RU"/>
        </a:p>
      </dgm:t>
    </dgm:pt>
    <dgm:pt modelId="{F2F360B1-EE0E-9C42-B593-AD3672324D35}">
      <dgm:prSet phldrT="[Текст]"/>
      <dgm:spPr/>
      <dgm:t>
        <a:bodyPr/>
        <a:lstStyle/>
        <a:p>
          <a:r>
            <a:rPr lang="ru-RU" dirty="0"/>
            <a:t>Принцип циклического построения занятий </a:t>
          </a:r>
        </a:p>
      </dgm:t>
    </dgm:pt>
    <dgm:pt modelId="{9EDF7726-15CC-D344-9B26-C7CED60F1FE9}" type="parTrans" cxnId="{A07ECAF2-9334-DD44-A7FE-977E22BAC60E}">
      <dgm:prSet/>
      <dgm:spPr/>
      <dgm:t>
        <a:bodyPr/>
        <a:lstStyle/>
        <a:p>
          <a:endParaRPr lang="ru-RU"/>
        </a:p>
      </dgm:t>
    </dgm:pt>
    <dgm:pt modelId="{121357A8-3ECF-5C48-985E-4026C898A98E}" type="sibTrans" cxnId="{A07ECAF2-9334-DD44-A7FE-977E22BAC60E}">
      <dgm:prSet/>
      <dgm:spPr/>
      <dgm:t>
        <a:bodyPr/>
        <a:lstStyle/>
        <a:p>
          <a:endParaRPr lang="ru-RU"/>
        </a:p>
      </dgm:t>
    </dgm:pt>
    <dgm:pt modelId="{0B95ABEF-80DF-174E-A5BD-78A9EEE78058}" type="pres">
      <dgm:prSet presAssocID="{C0D5DAAE-C4D4-DF4D-ABD0-1458D9F8C08E}" presName="Name0" presStyleCnt="0">
        <dgm:presLayoutVars>
          <dgm:chMax val="4"/>
          <dgm:resizeHandles val="exact"/>
        </dgm:presLayoutVars>
      </dgm:prSet>
      <dgm:spPr/>
    </dgm:pt>
    <dgm:pt modelId="{809819D2-FED2-654F-9AEB-7F462164F0CE}" type="pres">
      <dgm:prSet presAssocID="{C0D5DAAE-C4D4-DF4D-ABD0-1458D9F8C08E}" presName="ellipse" presStyleLbl="trBgShp" presStyleIdx="0" presStyleCnt="1"/>
      <dgm:spPr/>
    </dgm:pt>
    <dgm:pt modelId="{4B3D82C2-880B-B745-B8D5-889234F5D47C}" type="pres">
      <dgm:prSet presAssocID="{C0D5DAAE-C4D4-DF4D-ABD0-1458D9F8C08E}" presName="arrow1" presStyleLbl="fgShp" presStyleIdx="0" presStyleCnt="1"/>
      <dgm:spPr/>
    </dgm:pt>
    <dgm:pt modelId="{A678AB98-495E-1843-BBE4-E45642097293}" type="pres">
      <dgm:prSet presAssocID="{C0D5DAAE-C4D4-DF4D-ABD0-1458D9F8C08E}" presName="rectangle" presStyleLbl="revTx" presStyleIdx="0" presStyleCnt="1">
        <dgm:presLayoutVars>
          <dgm:bulletEnabled val="1"/>
        </dgm:presLayoutVars>
      </dgm:prSet>
      <dgm:spPr/>
    </dgm:pt>
    <dgm:pt modelId="{3969D947-BAFA-DE46-A1BA-106245B04969}" type="pres">
      <dgm:prSet presAssocID="{D454AE82-370B-7F46-8084-AD730467DE46}" presName="item1" presStyleLbl="node1" presStyleIdx="0" presStyleCnt="3">
        <dgm:presLayoutVars>
          <dgm:bulletEnabled val="1"/>
        </dgm:presLayoutVars>
      </dgm:prSet>
      <dgm:spPr/>
    </dgm:pt>
    <dgm:pt modelId="{C6E9FA39-257C-7147-B76A-2CE60D8CA0DD}" type="pres">
      <dgm:prSet presAssocID="{4890E3F2-3A90-CC4E-BA1D-579A34DD5EAF}" presName="item2" presStyleLbl="node1" presStyleIdx="1" presStyleCnt="3">
        <dgm:presLayoutVars>
          <dgm:bulletEnabled val="1"/>
        </dgm:presLayoutVars>
      </dgm:prSet>
      <dgm:spPr/>
    </dgm:pt>
    <dgm:pt modelId="{17934ED2-8F35-C245-AF4E-ABF36CBF125F}" type="pres">
      <dgm:prSet presAssocID="{F2F360B1-EE0E-9C42-B593-AD3672324D35}" presName="item3" presStyleLbl="node1" presStyleIdx="2" presStyleCnt="3">
        <dgm:presLayoutVars>
          <dgm:bulletEnabled val="1"/>
        </dgm:presLayoutVars>
      </dgm:prSet>
      <dgm:spPr/>
    </dgm:pt>
    <dgm:pt modelId="{0D278BAD-0F53-E742-83FB-BDC473A970AF}" type="pres">
      <dgm:prSet presAssocID="{C0D5DAAE-C4D4-DF4D-ABD0-1458D9F8C08E}" presName="funnel" presStyleLbl="trAlignAcc1" presStyleIdx="0" presStyleCnt="1"/>
      <dgm:spPr/>
    </dgm:pt>
  </dgm:ptLst>
  <dgm:cxnLst>
    <dgm:cxn modelId="{BEBB9912-DFDC-1249-9A80-93D624B4EBE5}" srcId="{C0D5DAAE-C4D4-DF4D-ABD0-1458D9F8C08E}" destId="{4890E3F2-3A90-CC4E-BA1D-579A34DD5EAF}" srcOrd="2" destOrd="0" parTransId="{15FA3489-9A70-B04E-B91B-374A1D6A3C6A}" sibTransId="{90F64DF9-3422-A046-8C7B-7243DC1A7C5B}"/>
    <dgm:cxn modelId="{95185166-204F-9F4F-A8B6-6B4F2049618D}" srcId="{C0D5DAAE-C4D4-DF4D-ABD0-1458D9F8C08E}" destId="{D454AE82-370B-7F46-8084-AD730467DE46}" srcOrd="1" destOrd="0" parTransId="{F50EB6A9-61D8-B540-9569-0A22A5C17B86}" sibTransId="{2C04E40D-457D-4F49-9BCA-A341E715422E}"/>
    <dgm:cxn modelId="{30597099-04D9-6C4B-807A-557DA702622F}" srcId="{C0D5DAAE-C4D4-DF4D-ABD0-1458D9F8C08E}" destId="{5DE73EBA-8C9D-2446-AE56-825B5FD878F7}" srcOrd="0" destOrd="0" parTransId="{7EA5A4A4-1AA7-D548-B0C1-F6D6A322A693}" sibTransId="{87CB4B90-D051-F44F-9D1F-10E495C70180}"/>
    <dgm:cxn modelId="{1CAE8EA2-5B7C-8845-B1D1-D120536957BD}" type="presOf" srcId="{4890E3F2-3A90-CC4E-BA1D-579A34DD5EAF}" destId="{3969D947-BAFA-DE46-A1BA-106245B04969}" srcOrd="0" destOrd="0" presId="urn:microsoft.com/office/officeart/2005/8/layout/funnel1"/>
    <dgm:cxn modelId="{10870FC2-C37C-1149-A322-297E717D2135}" type="presOf" srcId="{5DE73EBA-8C9D-2446-AE56-825B5FD878F7}" destId="{17934ED2-8F35-C245-AF4E-ABF36CBF125F}" srcOrd="0" destOrd="0" presId="urn:microsoft.com/office/officeart/2005/8/layout/funnel1"/>
    <dgm:cxn modelId="{B1E708D2-81FF-D744-A871-B7F8D464841D}" type="presOf" srcId="{C0D5DAAE-C4D4-DF4D-ABD0-1458D9F8C08E}" destId="{0B95ABEF-80DF-174E-A5BD-78A9EEE78058}" srcOrd="0" destOrd="0" presId="urn:microsoft.com/office/officeart/2005/8/layout/funnel1"/>
    <dgm:cxn modelId="{DBB1E3D8-18E2-C744-B533-0704D218C2C6}" type="presOf" srcId="{F2F360B1-EE0E-9C42-B593-AD3672324D35}" destId="{A678AB98-495E-1843-BBE4-E45642097293}" srcOrd="0" destOrd="0" presId="urn:microsoft.com/office/officeart/2005/8/layout/funnel1"/>
    <dgm:cxn modelId="{A07ECAF2-9334-DD44-A7FE-977E22BAC60E}" srcId="{C0D5DAAE-C4D4-DF4D-ABD0-1458D9F8C08E}" destId="{F2F360B1-EE0E-9C42-B593-AD3672324D35}" srcOrd="3" destOrd="0" parTransId="{9EDF7726-15CC-D344-9B26-C7CED60F1FE9}" sibTransId="{121357A8-3ECF-5C48-985E-4026C898A98E}"/>
    <dgm:cxn modelId="{3952E3FA-D189-F240-8FC3-633E5CD0CBB1}" type="presOf" srcId="{D454AE82-370B-7F46-8084-AD730467DE46}" destId="{C6E9FA39-257C-7147-B76A-2CE60D8CA0DD}" srcOrd="0" destOrd="0" presId="urn:microsoft.com/office/officeart/2005/8/layout/funnel1"/>
    <dgm:cxn modelId="{FD499098-EEC8-A644-9CBC-D6DAED42AF8D}" type="presParOf" srcId="{0B95ABEF-80DF-174E-A5BD-78A9EEE78058}" destId="{809819D2-FED2-654F-9AEB-7F462164F0CE}" srcOrd="0" destOrd="0" presId="urn:microsoft.com/office/officeart/2005/8/layout/funnel1"/>
    <dgm:cxn modelId="{4BF8D954-76F7-AC4F-8CB3-82B7358B18DA}" type="presParOf" srcId="{0B95ABEF-80DF-174E-A5BD-78A9EEE78058}" destId="{4B3D82C2-880B-B745-B8D5-889234F5D47C}" srcOrd="1" destOrd="0" presId="urn:microsoft.com/office/officeart/2005/8/layout/funnel1"/>
    <dgm:cxn modelId="{B6345D7E-3A23-ED46-B421-60F169CD6EDF}" type="presParOf" srcId="{0B95ABEF-80DF-174E-A5BD-78A9EEE78058}" destId="{A678AB98-495E-1843-BBE4-E45642097293}" srcOrd="2" destOrd="0" presId="urn:microsoft.com/office/officeart/2005/8/layout/funnel1"/>
    <dgm:cxn modelId="{A23B3AEF-C208-5547-A680-405355ADEEFC}" type="presParOf" srcId="{0B95ABEF-80DF-174E-A5BD-78A9EEE78058}" destId="{3969D947-BAFA-DE46-A1BA-106245B04969}" srcOrd="3" destOrd="0" presId="urn:microsoft.com/office/officeart/2005/8/layout/funnel1"/>
    <dgm:cxn modelId="{81AAD8E9-2430-AA4F-B78F-7C48DA421E20}" type="presParOf" srcId="{0B95ABEF-80DF-174E-A5BD-78A9EEE78058}" destId="{C6E9FA39-257C-7147-B76A-2CE60D8CA0DD}" srcOrd="4" destOrd="0" presId="urn:microsoft.com/office/officeart/2005/8/layout/funnel1"/>
    <dgm:cxn modelId="{C5F7B0BE-08CE-684D-954B-2906A9969AE7}" type="presParOf" srcId="{0B95ABEF-80DF-174E-A5BD-78A9EEE78058}" destId="{17934ED2-8F35-C245-AF4E-ABF36CBF125F}" srcOrd="5" destOrd="0" presId="urn:microsoft.com/office/officeart/2005/8/layout/funnel1"/>
    <dgm:cxn modelId="{1621CDFC-A681-EE4D-86DB-598A056AFC08}" type="presParOf" srcId="{0B95ABEF-80DF-174E-A5BD-78A9EEE78058}" destId="{0D278BAD-0F53-E742-83FB-BDC473A970A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523B12-4CB9-F846-9BE3-9D1FFA3FE58F}">
      <dsp:nvSpPr>
        <dsp:cNvPr id="0" name=""/>
        <dsp:cNvSpPr/>
      </dsp:nvSpPr>
      <dsp:spPr>
        <a:xfrm>
          <a:off x="4831" y="2395672"/>
          <a:ext cx="6089882" cy="140910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Принцип наглядности </a:t>
          </a:r>
        </a:p>
      </dsp:txBody>
      <dsp:txXfrm>
        <a:off x="896674" y="2602031"/>
        <a:ext cx="4306196" cy="996386"/>
      </dsp:txXfrm>
    </dsp:sp>
    <dsp:sp modelId="{2D7F6C67-C1A2-3945-9174-1DA232751825}">
      <dsp:nvSpPr>
        <dsp:cNvPr id="0" name=""/>
        <dsp:cNvSpPr/>
      </dsp:nvSpPr>
      <dsp:spPr>
        <a:xfrm rot="16197250">
          <a:off x="2881927" y="1850416"/>
          <a:ext cx="334072" cy="4790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 rot="10800000">
        <a:off x="2932078" y="1996346"/>
        <a:ext cx="233850" cy="287457"/>
      </dsp:txXfrm>
    </dsp:sp>
    <dsp:sp modelId="{678BA194-8C0B-EA4A-973B-A956D83E915E}">
      <dsp:nvSpPr>
        <dsp:cNvPr id="0" name=""/>
        <dsp:cNvSpPr/>
      </dsp:nvSpPr>
      <dsp:spPr>
        <a:xfrm>
          <a:off x="904584" y="3965"/>
          <a:ext cx="4286831" cy="17613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Зрительная наглядность</a:t>
          </a:r>
        </a:p>
      </dsp:txBody>
      <dsp:txXfrm>
        <a:off x="1532376" y="261913"/>
        <a:ext cx="3031247" cy="1245484"/>
      </dsp:txXfrm>
    </dsp:sp>
    <dsp:sp modelId="{824AB316-C684-E543-B72F-86B405DDBA53}">
      <dsp:nvSpPr>
        <dsp:cNvPr id="0" name=""/>
        <dsp:cNvSpPr/>
      </dsp:nvSpPr>
      <dsp:spPr>
        <a:xfrm rot="5402750">
          <a:off x="2881927" y="3870937"/>
          <a:ext cx="334072" cy="4790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 rot="10800000">
        <a:off x="2932078" y="3916645"/>
        <a:ext cx="233850" cy="287457"/>
      </dsp:txXfrm>
    </dsp:sp>
    <dsp:sp modelId="{49CC7134-BD07-8345-AEDC-7B8F0028544D}">
      <dsp:nvSpPr>
        <dsp:cNvPr id="0" name=""/>
        <dsp:cNvSpPr/>
      </dsp:nvSpPr>
      <dsp:spPr>
        <a:xfrm>
          <a:off x="936729" y="4435103"/>
          <a:ext cx="4222540" cy="17613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Звуковая наглядность </a:t>
          </a:r>
        </a:p>
      </dsp:txBody>
      <dsp:txXfrm>
        <a:off x="1555106" y="4693051"/>
        <a:ext cx="2985786" cy="12454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C85827-8E4F-BE43-82C8-90CB48A27950}">
      <dsp:nvSpPr>
        <dsp:cNvPr id="0" name=""/>
        <dsp:cNvSpPr/>
      </dsp:nvSpPr>
      <dsp:spPr>
        <a:xfrm>
          <a:off x="2125037" y="610336"/>
          <a:ext cx="4087512" cy="4087512"/>
        </a:xfrm>
        <a:prstGeom prst="blockArc">
          <a:avLst>
            <a:gd name="adj1" fmla="val 10800000"/>
            <a:gd name="adj2" fmla="val 16200000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7E66E3-9731-F84E-9D63-7F9DA7F394A2}">
      <dsp:nvSpPr>
        <dsp:cNvPr id="0" name=""/>
        <dsp:cNvSpPr/>
      </dsp:nvSpPr>
      <dsp:spPr>
        <a:xfrm>
          <a:off x="2125037" y="609937"/>
          <a:ext cx="4087512" cy="4087512"/>
        </a:xfrm>
        <a:prstGeom prst="blockArc">
          <a:avLst>
            <a:gd name="adj1" fmla="val 5342447"/>
            <a:gd name="adj2" fmla="val 10799312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493FFC-8B90-9943-A512-2C9AF5717FB3}">
      <dsp:nvSpPr>
        <dsp:cNvPr id="0" name=""/>
        <dsp:cNvSpPr/>
      </dsp:nvSpPr>
      <dsp:spPr>
        <a:xfrm>
          <a:off x="2125037" y="609937"/>
          <a:ext cx="4087512" cy="4087512"/>
        </a:xfrm>
        <a:prstGeom prst="blockArc">
          <a:avLst>
            <a:gd name="adj1" fmla="val 688"/>
            <a:gd name="adj2" fmla="val 5342448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D24D2E-12AB-0841-9F9C-DC6010562A51}">
      <dsp:nvSpPr>
        <dsp:cNvPr id="0" name=""/>
        <dsp:cNvSpPr/>
      </dsp:nvSpPr>
      <dsp:spPr>
        <a:xfrm>
          <a:off x="2125037" y="610336"/>
          <a:ext cx="4087512" cy="4087512"/>
        </a:xfrm>
        <a:prstGeom prst="blockArc">
          <a:avLst>
            <a:gd name="adj1" fmla="val 16200000"/>
            <a:gd name="adj2" fmla="val 0"/>
            <a:gd name="adj3" fmla="val 463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CC177B-4D60-3142-A1D3-DB7162053DCF}">
      <dsp:nvSpPr>
        <dsp:cNvPr id="0" name=""/>
        <dsp:cNvSpPr/>
      </dsp:nvSpPr>
      <dsp:spPr>
        <a:xfrm>
          <a:off x="3228203" y="1713502"/>
          <a:ext cx="1881182" cy="18811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ФВ целостная сиситема  </a:t>
          </a:r>
        </a:p>
      </dsp:txBody>
      <dsp:txXfrm>
        <a:off x="3503696" y="1988995"/>
        <a:ext cx="1330196" cy="1330196"/>
      </dsp:txXfrm>
    </dsp:sp>
    <dsp:sp modelId="{1DDB9E7B-00CD-FF4F-AB83-11A4A6AA5C15}">
      <dsp:nvSpPr>
        <dsp:cNvPr id="0" name=""/>
        <dsp:cNvSpPr/>
      </dsp:nvSpPr>
      <dsp:spPr>
        <a:xfrm>
          <a:off x="3275471" y="-671"/>
          <a:ext cx="1786645" cy="13168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легкого  к трудному</a:t>
          </a:r>
        </a:p>
      </dsp:txBody>
      <dsp:txXfrm>
        <a:off x="3537119" y="192174"/>
        <a:ext cx="1263349" cy="931137"/>
      </dsp:txXfrm>
    </dsp:sp>
    <dsp:sp modelId="{47A54138-7F31-AA47-9861-9234A18367AC}">
      <dsp:nvSpPr>
        <dsp:cNvPr id="0" name=""/>
        <dsp:cNvSpPr/>
      </dsp:nvSpPr>
      <dsp:spPr>
        <a:xfrm>
          <a:off x="5280552" y="1995679"/>
          <a:ext cx="1769184" cy="13168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простого к сложному </a:t>
          </a:r>
        </a:p>
      </dsp:txBody>
      <dsp:txXfrm>
        <a:off x="5539643" y="2188524"/>
        <a:ext cx="1251002" cy="931137"/>
      </dsp:txXfrm>
    </dsp:sp>
    <dsp:sp modelId="{AA7AF414-2278-3A4E-9097-CC8A69454F1D}">
      <dsp:nvSpPr>
        <dsp:cNvPr id="0" name=""/>
        <dsp:cNvSpPr/>
      </dsp:nvSpPr>
      <dsp:spPr>
        <a:xfrm>
          <a:off x="3303802" y="3988941"/>
          <a:ext cx="1796824" cy="132164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от освоенного к неосовенному</a:t>
          </a:r>
        </a:p>
      </dsp:txBody>
      <dsp:txXfrm>
        <a:off x="3566941" y="4182492"/>
        <a:ext cx="1270546" cy="934545"/>
      </dsp:txXfrm>
    </dsp:sp>
    <dsp:sp modelId="{C7C70996-70CE-534B-8159-C32FCF185803}">
      <dsp:nvSpPr>
        <dsp:cNvPr id="0" name=""/>
        <dsp:cNvSpPr/>
      </dsp:nvSpPr>
      <dsp:spPr>
        <a:xfrm>
          <a:off x="1271345" y="1995679"/>
          <a:ext cx="1802196" cy="131682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от знаний к умениям</a:t>
          </a:r>
        </a:p>
      </dsp:txBody>
      <dsp:txXfrm>
        <a:off x="1535270" y="2188524"/>
        <a:ext cx="1274346" cy="9311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910D38-C09A-6243-A038-FE7A67C2BBCD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082C1F-4D4D-5147-9829-E77E2D0C2AD8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рациональная повторность занятий</a:t>
          </a:r>
          <a:r>
            <a:rPr lang="ru-RU" sz="1300" kern="1200" dirty="0"/>
            <a:t>;</a:t>
          </a:r>
        </a:p>
      </dsp:txBody>
      <dsp:txXfrm>
        <a:off x="349472" y="51131"/>
        <a:ext cx="4177856" cy="825776"/>
      </dsp:txXfrm>
    </dsp:sp>
    <dsp:sp modelId="{114CAA64-E529-4942-A842-6F22EE20D384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19FC5F-4D91-5649-B928-71B02ED98F72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рациональное чередование нагрузок и отдыха</a:t>
          </a:r>
          <a:r>
            <a:rPr lang="ru-RU" sz="1300" kern="1200" dirty="0"/>
            <a:t>; </a:t>
          </a:r>
        </a:p>
      </dsp:txBody>
      <dsp:txXfrm>
        <a:off x="349472" y="1457291"/>
        <a:ext cx="4177856" cy="825776"/>
      </dsp:txXfrm>
    </dsp:sp>
    <dsp:sp modelId="{C27E5B2A-9E2F-8F4C-AA95-1C66BF871E28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C30577-5A24-F841-8A1F-EA988F893CD8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повторность и вариативность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заданий и нагрузок</a:t>
          </a:r>
          <a:r>
            <a:rPr lang="ru-RU" sz="2200" kern="1200" dirty="0"/>
            <a:t>. </a:t>
          </a:r>
        </a:p>
      </dsp:txBody>
      <dsp:txXfrm>
        <a:off x="349472" y="2863452"/>
        <a:ext cx="4177856" cy="8257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819D2-FED2-654F-9AEB-7F462164F0CE}">
      <dsp:nvSpPr>
        <dsp:cNvPr id="0" name=""/>
        <dsp:cNvSpPr/>
      </dsp:nvSpPr>
      <dsp:spPr>
        <a:xfrm>
          <a:off x="1591376" y="253911"/>
          <a:ext cx="5039157" cy="175003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D82C2-880B-B745-B8D5-889234F5D47C}">
      <dsp:nvSpPr>
        <dsp:cNvPr id="0" name=""/>
        <dsp:cNvSpPr/>
      </dsp:nvSpPr>
      <dsp:spPr>
        <a:xfrm>
          <a:off x="3630477" y="4539148"/>
          <a:ext cx="976580" cy="625011"/>
        </a:xfrm>
        <a:prstGeom prst="down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678AB98-495E-1843-BBE4-E45642097293}">
      <dsp:nvSpPr>
        <dsp:cNvPr id="0" name=""/>
        <dsp:cNvSpPr/>
      </dsp:nvSpPr>
      <dsp:spPr>
        <a:xfrm>
          <a:off x="1774973" y="5039157"/>
          <a:ext cx="4687588" cy="1171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Принцип циклического построения занятий </a:t>
          </a:r>
        </a:p>
      </dsp:txBody>
      <dsp:txXfrm>
        <a:off x="1774973" y="5039157"/>
        <a:ext cx="4687588" cy="1171897"/>
      </dsp:txXfrm>
    </dsp:sp>
    <dsp:sp modelId="{3969D947-BAFA-DE46-A1BA-106245B04969}">
      <dsp:nvSpPr>
        <dsp:cNvPr id="0" name=""/>
        <dsp:cNvSpPr/>
      </dsp:nvSpPr>
      <dsp:spPr>
        <a:xfrm>
          <a:off x="3423442" y="2139102"/>
          <a:ext cx="1757845" cy="17578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макроциклы</a:t>
          </a:r>
        </a:p>
      </dsp:txBody>
      <dsp:txXfrm>
        <a:off x="3680872" y="2396532"/>
        <a:ext cx="1242985" cy="1242985"/>
      </dsp:txXfrm>
    </dsp:sp>
    <dsp:sp modelId="{C6E9FA39-257C-7147-B76A-2CE60D8CA0DD}">
      <dsp:nvSpPr>
        <dsp:cNvPr id="0" name=""/>
        <dsp:cNvSpPr/>
      </dsp:nvSpPr>
      <dsp:spPr>
        <a:xfrm>
          <a:off x="2165606" y="820327"/>
          <a:ext cx="1757845" cy="17578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микроциклы</a:t>
          </a:r>
        </a:p>
      </dsp:txBody>
      <dsp:txXfrm>
        <a:off x="2423036" y="1077757"/>
        <a:ext cx="1242985" cy="1242985"/>
      </dsp:txXfrm>
    </dsp:sp>
    <dsp:sp modelId="{17934ED2-8F35-C245-AF4E-ABF36CBF125F}">
      <dsp:nvSpPr>
        <dsp:cNvPr id="0" name=""/>
        <dsp:cNvSpPr/>
      </dsp:nvSpPr>
      <dsp:spPr>
        <a:xfrm>
          <a:off x="3962515" y="395319"/>
          <a:ext cx="1757845" cy="17578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мезоциклы</a:t>
          </a:r>
        </a:p>
      </dsp:txBody>
      <dsp:txXfrm>
        <a:off x="4219945" y="652749"/>
        <a:ext cx="1242985" cy="1242985"/>
      </dsp:txXfrm>
    </dsp:sp>
    <dsp:sp modelId="{0D278BAD-0F53-E742-83FB-BDC473A970AF}">
      <dsp:nvSpPr>
        <dsp:cNvPr id="0" name=""/>
        <dsp:cNvSpPr/>
      </dsp:nvSpPr>
      <dsp:spPr>
        <a:xfrm>
          <a:off x="1384341" y="39063"/>
          <a:ext cx="5468853" cy="437508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E9E5B-B988-415C-A046-2432EE98AE04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F9B8E-D111-4CB2-AA26-91355E2B7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D56E6-BF2D-7D4C-A517-F6739A0274F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7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36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401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5352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649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0459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909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04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50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33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26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8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652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72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93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57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82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ЛЕКЦИЯ № 2</a:t>
            </a:r>
          </a:p>
          <a:p>
            <a:pPr algn="ctr"/>
            <a:r>
              <a:rPr lang="ru-RU" sz="4000" dirty="0"/>
              <a:t>Принципы физического воспитания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348880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2800" dirty="0"/>
              <a:t>Общие социальные принципы формирования и развития человека в обществе.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dirty="0" err="1"/>
              <a:t>Общеметодические</a:t>
            </a:r>
            <a:r>
              <a:rPr lang="ru-RU" sz="2800" dirty="0"/>
              <a:t> ( дидактические) принципы физического воспитания и основные требования к их реализации.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2800" dirty="0"/>
              <a:t>Принципы, выражающие специфические закономерности построения ФВ.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Человек запоминает 15% информации, получаемой им в речевой форме, и 25% — в зрительной. Если же оба эти способа передачи информации используются одновременно, он может воспринять до 65% содержания этой информации (Н.В.Краснов, 1977).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         Двигательная наглядность - особенность двигательной наглядности заключается в том, что она наряду с уточнением движений в пространстве и во времени обеспечивает возможность ориентироваться в динамике действующих внутренних и внешних сил, особенно инерционных и реактивных</a:t>
            </a:r>
          </a:p>
        </p:txBody>
      </p:sp>
      <p:sp>
        <p:nvSpPr>
          <p:cNvPr id="1026" name="AutoShape 2" descr="data:image/jpeg;base64,/9j/4AAQSkZJRgABAQAAAQABAAD/2wCEAAkGBxQSEhUUEhQUFBUXFxQWFRUVFRgVFxQVFBYXFxQXFRUYHCggGBolGxUXITEhJikrLi4uFx8zODMsNygtLisBCgoKDg0OGxAQGiwkICQsLCwsLCwsLCwsLCwsLCwsLCwsLCwsLCwsLCwsLCwsLCwsLCwsLCwsLCwsLCwsLCwsLP/AABEIAMMBAwMBIgACEQEDEQH/xAAbAAABBQEBAAAAAAAAAAAAAAADAAIEBQYBB//EAEUQAAEDAgMFBQQGCAUEAwEAAAEAAhEDIQQSMQUiQVFxBmGBkbETIzKhQnKywdHwBzNSYnOCs+EUJKLC8UNTg5I0k9IV/8QAGQEAAwEBAQAAAAAAAAAAAAAAAQIDBAAF/8QAJxEAAgICAgEDBQADAAAAAAAAAAECEQMxEiFBBDJREyIzYXEjgZH/2gAMAwEAAhEDEQA/AKfKuFqLCULzjYByrhajQuQuOAlqa5qPlTXtsusANjUdjUxgRmLmzkFphSGNQqYUhgSMYI0IrQmMCM0JGEc0IjQmtCK0IHCATl2EkDji7CSS44S5C6m1agaJcQB3oo4Y5Mceah1tpyctJpe46WN+jRcqywnY/E1r4hwot5O3neFJpt4kK0cEpCPIkVWI2kxvw7x7tPNPwWycXi7sYWMP03SynH1j8XhK3ey+y+HoQW087v26u8e8tZoPKbK6NOdTPp4D86LVDDGJF5GzH7L7D0WQazjXd+y2WUx1PxO+S0+HwwY3IxrabBoxgDR/dTMiGares6d8zHoVXpC2DFLu/PVdLQOQ/P8AZcq1w0S5zWDmSOcef4oYEsDjeQDYRrCFM5SRXbYu5h7j6rzzt6P8wzoPR69D2kP1fR/qF5/+kH9ezoPRynLTGWwWG+BvQJxCbg/1beiIVmsuMhJdhdXBIkJQiQlCAoOFyETKllXHA8qZUbZHhMqCyJwFoRmBMYEamErCGYFIYEGmFIYErCgrQiNCY1GaErCOaEQBNanhAIl0BdAUWvj2NtOY8h+OiKTegNpEpBxGJYz4iJ5anyRsJsfF4i4b7Cn+0/dJHcIzHwAC0Wy+xdCnd81nWu+WtB5hgMn+YlXh6ZvZKWX4MjhzXxBIw9Jx5uiw6uO63xKu8B2GzHNiapcbblI/aqOGnCw8Vt2UWtAFgALNADQI5NFk4u5Dh93d+brXDFGOiMpN7IOz9mU6IikxtMcS0bx+s83PmpjKUfn705mbjA+cW7u9OLJ1v1/AWVKJuaQO3Xp+K44HuHTX5rlau1upE6Ad5MDpfioDtq2GVnAm5tZriY4m7CLwioMRzb0Tsg6nvUasJqCf3fSquYZhLw865BeDcuPDuAaDH7y5i9TabMkRNpfNkGqBHYzJSa4ujM8yZu42uYJ9PBPxVqXgeMf6uCVJzjo0yNC/d4cv7ceCdXYSwgxMEX+HiPJCSZWBA2wL04/Zf6tXnf6RB76n0HoV6Ltf/p9Knq1ed/pF/XU+n4qMtMqtkfA/q29PvRSg7PPu2/nijOWQucSSSRCDhKE6EoXCjIShEhchEIyEyqLFGyplUWP54rgkdgR6YQmBHYEGAMwI7AhMCMwKbCgrAisQ2qfgtn1KvwMJ74geZshTb6OugLU19R2YMpsdUeRIa0EmJI0HTyU/G7ONJjHFwOfNYTbL3nqtL2cpj/DM4TnmDBMOdqRc8PJWxYrlUhJz6tGawvZatVviKnsx/wBunvvI/l3R5notRsns/RoXZTAI+m/ff4E2b/LCtKdLkPu4jzRG0+Z8rLdGCWjLKaGiBfWeMzPingE8IQa+Mp0we4OJgcgSb+CH/wD0JcWtaZDSbxMhstGUfnTmqKLJub8Ek0wJJOk+A/4XK1cNG6A4y0QCBGYgAnkLqA3C1HsIedQ2JPJ+Y2F5/sj4fBhpN5BIJHAFkZQD4BGkhb+QFfaf7AndJ3p1zACw4X83DkuU2VnB+YxmaIBgAHUi0nukjhxU5tNrBYBoFhAk6zA8UN+JbBJzGJmxAEazMAQuckjqfhESjs7KRLpFiQOJaBGvA5RPG3eunJSktZEautrHC8m3rzlSPb5huggcSRBuAYA5346ekSpmLw1rTA3nPLps6ZbBvJjhp8lOWRt0h1HyycNLoNR0EnubxjidDzujFDqD7uE6GVwsdkV1UwXCGjiYk6W11tl042RqrojrPycUqjQWw7TvgaXQMWZAmwkz5OHFBlcZD2kTDJ1ioD1kSvP/ANI36yl0W+xwsz/y+tlgf0ijfpdP/wAqTKkLZh92PH1UgqJss+7HUqWspY7CS4urjhQuwnQuwiEZCQCJCULjgcJlZu6fD1R4TKw3T+eK4JEYEZiG0Ky2TgxULs2aGgfDEkkwNUKsV6A0myQBcnQc1dYTYdQiXkUxc713WjRvjxIU3Zjmg5WNDAbQNTH7TtVzaZJfkFgABrrJFh37wsqQxRdWwQlzlSHUKdCn8LPamwzP+Ge5sLQ4I1Mrs0AgOyiN0bpN44aaRxWawVHNl48wNSBrHgtZSs08N0+i2cFDpIOdwXUTM7aoBrGQZJO9yLgxoJiSbxxJ5StF2UH+WZ/P9t34Kj7SO3GDSC70Cveyn/xmfzf1HqMPzMzT/EiU7EvLnBoBAIEwbHezd3ADxTKeFqEjO617SZ7j118+5WKS12ZrIrNnsAjLNovYQdRARGtaCYIkxMX0sOmvzTqrtAOuvSB438lDp1XO0aQLRPf3GIA+7RTlOuh1G+yUavd5/k96a6pzMAcrf3+aEaJJBLo7gNfHy+aa3DASLmefWfVRc2yigkcqYhrW5tRwIuTyufzdDdWc5phhI0Mk2g+E+B/vIDYAAEAWA5DkEn6BJY5Hp5uMAWgCLWvYWF+F9U+g8FzgNcrCR3EvA9CuPdEngLnjou4WiGidXOgudM5joL8o8E8Nk56ClRsW8iAJkmLG4sTNr8FJKi4sxl+sfsO0uFUSGwDqBOt7zproOM2hcdowciR5Zh5JVqzS4RrdouBJ1IzXgiD1KGXywH+IR3XdGvVB2WjYDGaM/wDJ5TZYT9IvxUen3sW82gbM6v8AmAVgv0iH9T0+9ik9DFZsn4PEqaoGxzuHr9wU0lZfJc7KSZKS44I7FBr3Mc1zCCRlddzYMQ7vCkNusy/Fte9rv8Pji4AAAVaYBAJP/YvqVpabmZaZbIzsDsrnBxBzPaRIAn4OSrOFdgix0JQnroCmOMhDrjdPh6qNi9qBhADHPm8i09J1Hei+1e5rs1N1OI+LUmRNuUEea6zgAV92Y1f0b9pUQV52b1f0b6poe5CT9pb4d7WF73kBrZ9bx36eaq8X2jon4W1DvC4Zw42JBGnyUPtfjnUX02j4XBz/ABsPl96WwDTq1GB+t5A+kIGWY8UW+HS8AxQvsuuyuLp1ahyPaQ0EgRBuQNDfitaXbp6Hj3GbrPVMJRpuBYxjSN4QADu3kcSrrBYgVKYeNHMnXTdNpV4ZXPYPUQadso+0TxlYIjXygQr7smf8sz+b+o9Z/tKRFOOOcnunJCt9g4c1MLSAOWHF3UB9S3zQxr/M/wCEZ/iRoi4IZxLbXmdIuOHHxCEzCC2846yTBJzGTeJHQfgjCkLW0046aei1dGYERL3c90/y3AHfcO80RgQNovDRObK60Rq4AiW8eEi4MSqqttN40cQP3shPhDQPVZM0lF7NeGDkukXjnAakDrZDpVmvEtIcJIkXEjVZB20mueQ92Z//AEw8yw2kmxGaLaHwWh2dalkBaHwfhGUFzmh5LQZkS7W+ncpK2rKSSi6JVWtBgXPICT5DQd6j0nOqZo3WgwDF3WBOUmwuY0KPhMGGQSS9+UNLzq4STfzRytKx/Jlll+Cro4KtALqozgzug5CDlsWiJgNMfWSp1wKrWwWudnJbwLQSM/dcD/34qycUNzxE/MX9E3FX0BTbVM7KiY9oLYIBu2xsCcwgTwUmVGxhtzu2ON8whFgjsjurASRksTxzXb3DR1uRSbpc879SCnNBnlz03ieff4JpEA/jPLikZWOyJtJ8tYYjed6BYH9IZtS/PFi3W0jus+s70WC/SCbUvzxalY6KzZB3T1+5TiVXbINndR6KcSsj2XHZlxNlJE4tsRhqNDG4IVyXUq1KrUd8QyuyNOUBl43xfuVVtRrWvp+z+DLUya/B/icRl1vorjbAFTC4Gq65Y0NmfpPYxp14bqpdouvR/hkeVeuvQnH/AAp/shF/dRMwjyrnZeGY9wa90SQAOd+XeYCpMGpf+JYx7JO9Ajuh8/cvOmaYl9tavQY90Nbo5jbAgZBBjloubQxVNzmNiXPEeNzccLD5LI06Bc8EZnWmOU3c5y1Ye0M3KbZiA76XWeaRKmXirM7jMG+k7LUblOogyIngePBWfZ03f0b6oG2qbpDyHXA+J2aDyF+n4IvZ3Wp0b6q0PcjPlVJoXbzBF7KdRok0xJHEtyjPA46Aqt7O7EIdTxRfmbF2gwQ90gA9BltbVbDGNBDJ5EnoG39F5zSg4kCBMgCSYc2O7Qjge5HIrbF9PLwzfVBSztqb5eIEXcIJANo9bCSr3Y7yWHQfEQACABkNhx5rGPw1VpBp1iAYs4B0dDF1rtlOy04cSTlJcSbk5SJtp0XYH2V9S1xKvtJpStHxyeZ3JKv+yz4wzOjv6j1nNvmWMcCYDiIMfSFtPqHVWeycUG4Wnf8Ab/q1FWMqyP8AhiavGkjTMrAqLjNphstZvO/0t68+gWcrbSOkkc418TwUbC1n1n+yojq76LRzJ+5LP1Dk+MCuP0yj92T/AITn131KmVsve7jwb9aPhb+Hej4rZTA2aj3kgS52fLfiA1vBWuEwraDMrbk/E46uPMrN9tNpZGezB3na9E8MKW+2TyeocnUekZTC4R+KxRNIQAYbcnK0akklepu2e1zGscXENiwcRMCLxqFR9h9m+zo5yN59/BaR9QDX8fkqpJEJSbZ0jr6eiblCgYjazGSCHFw+gILz0bModDbLXODXNewmYkEAwJi4BmO6O9G0Dg/gsCuEpjKodp4/kLpK4FCKjYmSLCTIIGmh+SMSo+IvIFpHd4aoMaOxvtWzq2Bqc1xrM/L5odZ+6SNDHqE3I0ksva+kf6hxXMVAbHe37QQbKQrwQtqHcZ9c/ZWB/SAd2n1Hq1brap92z65+yVge3zt2n1HqEjKlbsk2d4KcSq3ZR+LwU4lZXssOlJNlJccQ8fjMexlBrzhTTeSWMa2qQ0tdlJc0nUZeZVrtmkWPoh+XN7IZsgIbm9rVzQHXF+aB2lrwMFeJDx3n3lQH7UeKL2nxc4hk8ac+dWqtmbp8UQxNtWw+DKFtGjLwbwd2eAJIgnyjxXcG5W+zsE6u8MaNfiJ0DeJP4cVkkXTozlPAuq4iiKdQiA4PhxDXiCcro/eHHmtJjcAWfSfT7gbeC11DsxQonPTBD4AzG/KTHOynYrZ9GtSIqCwkkzBZaSQ7h6J8cY5Y0n2gLNxf6PNsBg313hocXCTLnEnKBqY8OCvRQFKo5jLANAtMl2rg6po53cNFV7Co+xxFY084Y+CwOIIgaRFxaPGVa7S2ixpDqlsomW8BebQcoi5jWOgXNccnGhupY2xbXxXs6IMXcPZjq8AE95iSvLu0rgCAfivI5CbecfJei9oqjCwbxGQtdB8QJHAG/kvK9vYrPVJF7NGs8P8AlVSvIQXUBmE2rWpCKdV7ACCADYEaQDYf2Xr/AGarVzh2Pr1i6pUaHRDRlaQco3QJMGT1Xhr6i3mzO2bHGhREtkU6eZw3WGA0TxiV2eMmlwHwShdzPRsRUa4AVHZgDIBjVVe0Nr02CAQ3pqoG0cG9tMOfVcSXAZQMoFidbk6aqlxjACLfRB668VmjhcnUmXl6iMV9qLCntH2jhTZO8RfjcxJ4kr0jZop0KTW02wC3MSdTeLnibrzfsuAa7DbVelVMQACXGAFsxwjDSMOXLKewVPaoy5ntiA2TNpJAMc9fTmsQ0uxmLk/DN+5oRu0PaJ1Y+zpyG6Rz6rS9kNjCjTzOALnC83tyTvsnotX4tlLK0ug/RY0FxI+qBJ8bKtxePcN72maZlrqbqTg253CYDiJ04wrKngyHEg5bQPpE+JvH91z2jnS0tDhaTbLccZU+x04kP2FRrg5jmZHOaSQ2HuzfS3RBMKwo0nEb+k2AsT3mE+jRiCYkCABo0cmoxKKj8iyn4Q1rQBAsO5cJSJTC5MIdJUStUgk8mz8yjOco77u/lj5lBjQ2Rn7QPJvTNB9ISxb5YD3t+2EYtOfNmMERl4dQg4u48vkQlZSFeCDtZ3um/X/2lefdvTus6j1C3m1j7pv8QfZKwPbs7jeqDKFdso/F4KfKrNlm5VgSsz2VQ6UkyUkAgO1dS2ABIHx+PvTpzTe17v8AM0v4Lf6lVUtfGYtoYXYmuMz2tyNJBgySWwY4G0Kd2ifNWjd7vcjefdx97WEu77LVlttP+kYJRXEudlV5XpHYemBTe4i7nR4NAj5kryvZTrr0fs3tAU6ILnNDZcDcAi8yRrxWTLoo9GqxhtrlAmSP+Qs/iMeLsObK6xdETeYIHCys8RUD2jiNeYPLqgYtssgiJsZIs3w0k2hZoycXZNlXs/Al+J3YADJ7tQBH54KBtiaNVz3NlpGTdiAZJ4q62XTdT9pJMSwNNxo0u8PjFlnO1eJ3dZBd84K1RzKT738h5NLj4IO1MTSxFNzHmqzMZlsHpIJuvK9qU/Z16jAcwDiAeYGk98LeCosb2ppxiCf2mtd8o/2rThk3LsE1S6Kogo1CkXOa1vxOIa08iTAQ2lEo1SxzXj6JB8lpeiR7N2mxjPZMDSDDmyQeOVwusftPF/D9RvogYvEggEGxgjoRZCxFMnKf3Geiy4+5NlJdIn7KxZaQeIWh2n2idVYG6c+9ZSm/LFlc7DwRrVAI3Rd3S34q5Jmk7GbG9o72rxYaBehtVTs+sxgDGgiAZtplMaefkprcW299DGh1/NkaZORKTKdZrvhcHdDKbUrBoLnEADUlUu0XtLhkkv1yjUHUw0kGdbdULOjGy+lD9qJiRPKRNtVUnEP3miSCcoEkuG6S4iT06T5qhTytcTutt8TRLi36b+J+UR3pXKiqwtk7E4oNsBJieTRyzOOnTXuKqMZtGqLiAJIj4dDfNmaYHipNa7XNIOYySCSWuEREn6JFu7wUSq3OGkhpyyJPxfC1zSJnKbwengpSmx/pcSwweJL2yREEiYgOj6QB4JYibxrFuqr9k1KhcZksv8UW0iLzz4AR859U/nxTp2hF1ICM1pd3xEcrEyVw6RfjqZ0XfbNnl3wR0v5IOex7y6Oh0XDQuyBtg+6H8QfYcsD24duN6rd7ZPuR/EH2HLAdtjuBAcgbNO8eisJVbs07x6feFYErM9lUdSXJSQCN27XFaawZllzgQTJaRII0Hn3BU+2nkvoE/wDYb/WrK32rgHg1hTbFKamRpexoBzHKZcYiCYVPtwRUoRBHsWxBDh+traEEg68FtySTgkiFVkbJ2BfC1PZzaL21PZtAIfNico3QSTPAQDKyWDKs8JXLHtc05SCCDy/FY5KyrNxT2rkcGgFzeOQZms5AEC/grmhVbUIdOmnda6DXrVSyGPDjYlxY5hjXRzHAdYWaxGCr0iX0HFxJlzXVA4GdYlrY8FmpMkaqvi8rCDElxPmBbXhp4LD9pq05R3k8OCDiu0BmKrXMdOgvJOsEWdfmoO0cWajgSIgKmODXZy7YEOWf7YttTP1hP/rZXgKo+1920ur/APatOH3opN9GfpDinpUtEj3LcZy4wtSaTRykeRMfKFfO0Z9RnoszhAQ2/P7lo826z6jfRZ0qkx5O4hsLTzOAGpher9ntmCjTA4nXvXmfZxs12DvXrtMqhGTCim39kW0skcM2CI1mbnj1SBTpRsUJ3Kg2q2m14DID+FpAPCBzvxkC1ldyq3F4NjWPeZJDXEGQLmTqI4nilYYumQf8Sc4ykOLspEO3c2Vwde2kmO4eIO+vlaN4N5gktBBEBw15gkd9+aLsvAhoa9434MCAMgPAAcY4qdlA0AE6216pGrLfUor3VzUGWnldzP0IvDg5psbWH4KHToFkNqm50I1Lg4uGXmeMcPNXUoNZgcIcJB/PmlcOgPK2ylove1wcAdQCGCZJcBJjm2bkajmFbYm4vpLR/qCh4HCOp1DO8IdvmJIJBaIHEb19L96lYk7s9I6zZFKjtsYWwWiJEa9/TRCc6x6v+9ONR3WQCDFhppFzx+SGHS0T3k66meaIYqmV+2z7kfxB9hywPbM7g8fRbvbZ9yP4g+y5YHtj8A8fRAcg7OO94feFYlVezzveCslmeyqOykmpIBsqGdm3NosxGSkWHLqQ5xLnht2kXudCidpyPb0oaGj2QhrRDQBVqgADgLJ1DalV3s6Bf7rNTGXK2wFQOG9E696jbdqZqlAnjQafOpVKvds1esxvG0ml/r4/ZKwZWt7HbN9rWzuByU4cdPj1YPkT4LH4Mq22V23ODc+k6nnpzMthrw4gTc2cJjXRTcZSVRMTdI9UxZDtbn5jxVPjGG+VzvEuI+TgqBv6RsI4STWYf2XU58dwkfNRMV28wh0e/wD+pw+5Z1gyLwSsm7QwxI33A8tSf9V1QYqmGmJlAx3bOgRZz3HgAwgnzgKNgtpCuC8NLQDFzJJiSbdVojCUVbDHZKlUm26k1A08ALdbq4lUu2KR9qDwcB5tmQq4K5DZNAGsZF2rrWCDAj0XWrjn69Pzp0W0gMz2jgrBm0BYaQAPzCqqb5JRGUQ5Z5updlIq0a3sxix7dkFpvzXrtKvP5/GF4FgNnjOM1SAOBFz0dwWspbSrUo9k+oZNmghw77P3QhyFcEertrtJgETy4/myKHLzLDdrHh2WqwOOplrqbo4mSC08dOfBXeA7UUT8TqlO3EF404FsngOA1R5A+m/Bs8ya4zYqrw2OZVvTqMf9V1xebt8YUo4iPiBHzvxXWLwZJLk0uQf8Q3n+eq7KAKOkrhK4SmkrjhOKBXd+PkQiOKj1DcdHerUBo7OFgMxl0ykix5xIXH2BTXMHLyty5dB5JtSzIC6ykY0Vm3D7kfxG/ZcsF2vPu/P0K3W3Xe5/8jfsuWD7Wn3fn9koDEDAHe8FYkqswB3vBWKzvZQ7KSbK6uOKfCMaHB5ewtaQXFrs+WdJyTEnSdU3bZGehlMt9gyCRBI9pV4cFcbI2ZSGFealRzW1jhjUdLQGBtR8RbS/FUm2rVKAGgw9OO/fqrTKCjofN6med3Il4Mqixriaj/rO9SrrCFU+1WZaju8yPG/4oYfcQnohP/MITynOehkrUiQNy0/ZV/unDk8/MBZZ61HZhsUnHm8/IBSz+0eGy6lMr0RUblNuR4tPAhKU5hWPXZYztRzmyHwHAwdTPGRbS6BUraXVl2gbvj6o8bmPRUhnj6LfGXJWZpKmSMG65Uug66h4LQ+AUmjqo5O2ysdE6oJagUatdnwEmOd/nqpIUnAO3lFSoZqwNPtG4GK1M9fzCtsLtSjUgsDWuGovDp5gcfBOqYZrtQCq3E7AYbtlp7l31IvaD9yVJmhGJY4XpAkXaW6yOXjxRsFtfEMAy1XiPouOe2mjwYHcsTUwmIpHdcXDvuiUe0NVlng24/8AKou9Mk0z0Wj2tqCPa0mPHEtJYevEHpZWWG7UYdxualI83tkczvNJtPOF5wzb1Or8RgxHL5Gx/up2HNMgQ8g8+B/lOnmnSVdsFvyeoYbGipenUZUH7rgeKIcQRq0+C8ubSNjx1kWI6EKXQ2zXpC1Z4b+97wAfzTZLYaR6MMQChvdLh0d8i1YTCduyQPaUmvB4sJaY6GfVW+G7V4V+r3Uz++LW7xIXAUUaSUDEu3T5/MKPRxDHwWuZUba7SCReAbIlaq0iJieenn4JRyu22fc/zs9HrCdqz7vz+yVuduj3PD42adHLBdq/1fn6FHycQsEd4KylVWCO8FZSoMoOlJMlJAJT4CqThsYCSQHYUNkkho9pUsOQ00Qe0FbK/D2n/LUvtVFpsH2caxlVhc5wq+zLjZpaaZJGXXWVm+2lHLXptGjaLAONg6oAtn1IzdIjxcURqe1CNGgdTKi7QxDqhzO1iLCyZTaeHyXMQ0gCUyjFPoVtsjFNKcSmOKqKMJWu2GzLQb3yfM/hCyAVzhMQ6lEaWtwP4FSyxclSGi6ZpJRKagYXGNfpY8jr/cKbSKxtUWTsptuump0AHTj96p6g+f3Kx2s6ar9NY8gAq2uVvgqijO9hNn1N5w7p8j/dWGHF1WbP+I9PvCtsOFHIUholo+DO8gOFkbBfEsw5eNTpQ2FPUygiFGxGBY7UBSVyV2jimxOwmnSyramzatP4XFaorhCdZJIVwTMtT2rWp6j7kHGbYc/WY5TZaathWnUKDU2O0mVWOVeUI4MoMLh3ulwJZyi09VObRrhs2ePmrJ2EI0UrCthqEsrCooomY8sMlrmEaEcOhF1cYHtVWb8NbN3Pv3cb/NHqUgdRKgYjZFN3COi5ZF5BwZoaPaV2Ib7J7GgyHZmkgbsiMp+tz4Ko7UH3fn6FVbMDVpHNSeehum7Sx9Wo0MdTAPEiYNomOCdNPQKYbBneCslW4b4grGVBlDspJspIHFltjFvYDlMfDwHE94WR2vVL6gLjJyi55Au/FJJUwAmCpoG0dB1+5JJXjsk9Fa5DckktAgqI3h1Cs0klOQUMBi4sRotPs95c1pNzCSSjl8DwM/ijvnqfVQKp16lJJaVokwmC+Lw/BXFFJJZ8uysNEmroEbAapJLO9FC4anhJJTGEkkkuCJNSSXHM45MKSS4U4UkklxxwphSSXHDSmuCSSJwEsE6IiSSLOOJJJLj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www.marhi.ru/AMIT/2009/3kvart09/Starodubceva/starodubceva_fig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77072"/>
            <a:ext cx="2448272" cy="2114053"/>
          </a:xfrm>
          <a:prstGeom prst="rect">
            <a:avLst/>
          </a:prstGeom>
          <a:noFill/>
        </p:spPr>
      </p:pic>
      <p:pic>
        <p:nvPicPr>
          <p:cNvPr id="1030" name="Picture 6" descr="https://encrypted-tbn1.gstatic.com/images?q=tbn:ANd9GcTTCaFhV1ULaaC2CN2paL2Q9cbJPOx6HScNmOQf64GJA-xtm-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149080"/>
            <a:ext cx="2376264" cy="2088232"/>
          </a:xfrm>
          <a:prstGeom prst="rect">
            <a:avLst/>
          </a:prstGeom>
          <a:noFill/>
        </p:spPr>
      </p:pic>
      <p:pic>
        <p:nvPicPr>
          <p:cNvPr id="1032" name="Picture 8" descr="https://encrypted-tbn1.gstatic.com/images?q=tbn:ANd9GcToWnl0VJ2WXXfQBghHYEBEIfHnNEzP4BokL5BAvNnU5-QDLfv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005064"/>
            <a:ext cx="1933575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      Назначение принципа доступности и индивидуализации заключается в следующем:</a:t>
            </a:r>
          </a:p>
          <a:p>
            <a:pPr fontAlgn="base"/>
            <a:endParaRPr lang="ru-RU" dirty="0"/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 обеспечить для каждого занимающегося наиболее оптимальные условия для формирования двигательных умений и навыков, развития физических качеств, совершенствования физической работоспособности;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/>
              <a:t> исключить негативные, вредные последствия для организма человека от чрезмерных, непосильных тренировочных нагрузок, требований, заданий.</a:t>
            </a:r>
          </a:p>
          <a:p>
            <a:pPr fontAlgn="base">
              <a:buFont typeface="Arial" pitchFamily="34" charset="0"/>
              <a:buChar char="•"/>
            </a:pPr>
            <a:endParaRPr lang="ru-RU" dirty="0"/>
          </a:p>
          <a:p>
            <a:pPr fontAlgn="base"/>
            <a:r>
              <a:rPr lang="ru-RU" dirty="0"/>
              <a:t>       Критериями для определения доступных нагрузок и заданий являются:</a:t>
            </a:r>
          </a:p>
          <a:p>
            <a:pPr fontAlgn="base">
              <a:buFont typeface="Arial" pitchFamily="34" charset="0"/>
              <a:buChar char="•"/>
            </a:pPr>
            <a:endParaRPr lang="ru-RU" dirty="0"/>
          </a:p>
          <a:p>
            <a:pPr fontAlgn="base"/>
            <a:r>
              <a:rPr lang="ru-RU" dirty="0"/>
              <a:t>1)объективные показатели:</a:t>
            </a:r>
          </a:p>
          <a:p>
            <a:pPr fontAlgn="base"/>
            <a:r>
              <a:rPr lang="ru-RU" dirty="0"/>
              <a:t>- показатели здоровья (артериальное давление, различные функциональные пробы, кардиограммы и др.);</a:t>
            </a:r>
          </a:p>
          <a:p>
            <a:pPr fontAlgn="base"/>
            <a:r>
              <a:rPr lang="ru-RU" dirty="0"/>
              <a:t>- показатели тренированности (динамика спортивных результатов, динамика роста физических качеств и технической подготовленности, МПК - максимальное потребление кислорода, ЖЕЛ — жизненная емкость легких и др.);</a:t>
            </a:r>
          </a:p>
          <a:p>
            <a:pPr fontAlgn="base"/>
            <a:r>
              <a:rPr lang="ru-RU" dirty="0"/>
              <a:t>2)субъективные показатели (сон, аппетит, самочувствие, желание тренироваться и участвовать в соревнованиях и др.).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32656"/>
            <a:ext cx="75272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Принцип доступности и индивидуализации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Принцип систематичности и последовательности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7848872" cy="4824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Систематичность проявляется во взаимосвязи знаний, умений, навыков. Система подготовительных и подводящих упражнений позволяет перейти к освоению нового движения и, опираясь на него, приступить к познанию последую­щего, более сложного материала.</a:t>
            </a:r>
          </a:p>
          <a:p>
            <a:endParaRPr lang="ru-RU" dirty="0"/>
          </a:p>
          <a:p>
            <a:r>
              <a:rPr lang="ru-RU" dirty="0"/>
              <a:t> Регулярность, планомерность, непрерывность физического воспитания на протяжении всего до­школьного возраста обеспечивают принцип систематичности. Во всех возрастных группах должна соблюдаться четкая последователь­ность физкультурных занятий с обязательным чередованием на­грузок и отдыха, а также последовательность, преемственность, взаимосвязь в содержании самих занятий.</a:t>
            </a:r>
          </a:p>
          <a:p>
            <a:br>
              <a:rPr lang="ru-RU" dirty="0"/>
            </a:br>
            <a:r>
              <a:rPr lang="ru-RU" dirty="0"/>
              <a:t>Ежедневные, систематически проводимые формы организации двигательной деятельности в сочетании с закаливающими меро­приятиями приучают ребенка постоянно соблюдать оздоровительно-воспитательный режим, тогда как прекращение систематичес­ких занятий снижает функциональные возможности его организ­ма и уровень физической подготовленности.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Принципы, выражающие специфические закономерности построения ФВ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r>
              <a:rPr lang="ru-RU" sz="2400" b="1" dirty="0"/>
              <a:t>Принцип непрерывности процесса физического воспитания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80928"/>
            <a:ext cx="39604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Первое положение принципа непрерывности предполагает, что процесс физического воспитания является целостной системой, в которой предусматривается последовательность в проведении занятий физическими упражнениями. Последовательность является важнейшим условием процесса обучения движениям и процесса воспитания физических качеств.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708920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Второе положение принципа непрерывности обязывает специалистов по физической культуре и спорту при построении системы занятий обеспечить постоянную преемственность эффекта занятий, устранить большие перерывы между ними с целью исключения разрушающего воздействия того, что было приобретено ранее в процессе занятий физическими упражнениями.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34434" y="1353635"/>
          <a:ext cx="8321082" cy="5310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01388" y="401078"/>
            <a:ext cx="5596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Принцип непрерывности процесса ФВ</a:t>
            </a:r>
          </a:p>
        </p:txBody>
      </p:sp>
    </p:spTree>
    <p:extLst>
      <p:ext uri="{BB962C8B-B14F-4D97-AF65-F5344CB8AC3E}">
        <p14:creationId xmlns:p14="http://schemas.microsoft.com/office/powerpoint/2010/main" val="3388317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233284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89058" y="601715"/>
            <a:ext cx="75652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Принцип </a:t>
            </a:r>
          </a:p>
          <a:p>
            <a:r>
              <a:rPr lang="ru-RU" sz="2800" dirty="0"/>
              <a:t>системного чередования нагрузок и отдыха.</a:t>
            </a:r>
          </a:p>
          <a:p>
            <a:r>
              <a:rPr lang="ru-RU" sz="2800" dirty="0"/>
              <a:t>Методические пути реализации:</a:t>
            </a:r>
          </a:p>
        </p:txBody>
      </p:sp>
    </p:spTree>
    <p:extLst>
      <p:ext uri="{BB962C8B-B14F-4D97-AF65-F5344CB8AC3E}">
        <p14:creationId xmlns:p14="http://schemas.microsoft.com/office/powerpoint/2010/main" val="2809118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dirty="0"/>
              <a:t>Принцип постепенного наращивания тренирующих воздействие и адаптивного сбалансирования их динамики.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Данный принцип обусловливает необходимость систематического повышения требований к проявлению у занимающихся двигательных и связанных с ними психических функций за счет повышения сложности заданий и увеличения нагрузок.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645024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Для совершенствования двигательных действий в процессе обучения характерно не только систематическое совершенствование деталей технического приема, но и постепенное изменение техники движений в связи с ростом физических возможностей занимающихся (силы, быстроты, гибкости и т.д.).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формы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06" y="2239347"/>
            <a:ext cx="5531514" cy="41054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0860" y="585743"/>
            <a:ext cx="48140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Принцип адаптированного </a:t>
            </a:r>
          </a:p>
          <a:p>
            <a:r>
              <a:rPr lang="ru-RU" sz="2800" dirty="0"/>
              <a:t>сбалансирования </a:t>
            </a:r>
          </a:p>
          <a:p>
            <a:r>
              <a:rPr lang="ru-RU" sz="2800" dirty="0"/>
              <a:t>динамики нагрузок </a:t>
            </a:r>
          </a:p>
        </p:txBody>
      </p:sp>
    </p:spTree>
    <p:extLst>
      <p:ext uri="{BB962C8B-B14F-4D97-AF65-F5344CB8AC3E}">
        <p14:creationId xmlns:p14="http://schemas.microsoft.com/office/powerpoint/2010/main" val="354709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434435" y="367654"/>
          <a:ext cx="8237536" cy="6250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5825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Принцип циклического построения занятий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96752"/>
            <a:ext cx="7920880" cy="5040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        Процесс физического воспитания — это замкнутый круговорот определенных занятий и этапов, образующих циклы. В соответствии с этим различают три вида циклов:</a:t>
            </a:r>
          </a:p>
          <a:p>
            <a:pPr fontAlgn="base"/>
            <a:endParaRPr lang="ru-RU" dirty="0"/>
          </a:p>
          <a:p>
            <a:pPr fontAlgn="base">
              <a:buFont typeface="Wingdings" pitchFamily="2" charset="2"/>
              <a:buChar char="§"/>
            </a:pPr>
            <a:r>
              <a:rPr lang="ru-RU" dirty="0"/>
              <a:t>  </a:t>
            </a:r>
            <a:r>
              <a:rPr lang="ru-RU" b="1" dirty="0"/>
              <a:t>микроциклы</a:t>
            </a:r>
            <a:r>
              <a:rPr lang="ru-RU" dirty="0"/>
              <a:t>(недельные), характеризующиеся повторностью применения упражнений одновременно с их разнонаправленностью, чередованием нагрузки и отдыха; </a:t>
            </a:r>
          </a:p>
          <a:p>
            <a:pPr fontAlgn="base">
              <a:buFont typeface="Wingdings" pitchFamily="2" charset="2"/>
              <a:buChar char="§"/>
            </a:pPr>
            <a:r>
              <a:rPr lang="ru-RU" dirty="0"/>
              <a:t>  </a:t>
            </a:r>
            <a:r>
              <a:rPr lang="ru-RU" b="1" dirty="0" err="1"/>
              <a:t>мезоциклы</a:t>
            </a:r>
            <a:r>
              <a:rPr lang="ru-RU" b="1" dirty="0"/>
              <a:t> </a:t>
            </a:r>
            <a:r>
              <a:rPr lang="ru-RU" dirty="0"/>
              <a:t>(месячные), включающие в себя от двух до шести микроциклов, в которых меняются содержание, порядок чередования и соотношение средств; </a:t>
            </a:r>
          </a:p>
          <a:p>
            <a:pPr fontAlgn="base">
              <a:buFont typeface="Wingdings" pitchFamily="2" charset="2"/>
              <a:buChar char="§"/>
            </a:pPr>
            <a:r>
              <a:rPr lang="ru-RU" b="1" dirty="0"/>
              <a:t>  </a:t>
            </a:r>
            <a:r>
              <a:rPr lang="ru-RU" b="1" dirty="0" err="1"/>
              <a:t>макроциклы</a:t>
            </a:r>
            <a:r>
              <a:rPr lang="ru-RU" b="1" dirty="0"/>
              <a:t> </a:t>
            </a:r>
            <a:r>
              <a:rPr lang="ru-RU" dirty="0"/>
              <a:t>(годичные), в которых разворачивается процесс физического воспитания на протяжении долговременных стадий.</a:t>
            </a:r>
          </a:p>
          <a:p>
            <a:pPr fontAlgn="base"/>
            <a:endParaRPr lang="ru-RU" dirty="0"/>
          </a:p>
          <a:p>
            <a:pPr fontAlgn="base"/>
            <a:r>
              <a:rPr lang="ru-RU" dirty="0"/>
              <a:t>Данный принцип нацеливает специалистов по физическому воспитанию и спорту осуществлять построение системы занятий с учетом и в рамках завершенных циклов, а также с учетом прогрессирования кумуляции эффекта занятий, общего хода физического воспитания и поступательного развития общей и специальной подготовленности занимающихся.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Принципы в системе физического воспит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3990" y="908720"/>
            <a:ext cx="4514703" cy="53285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268760"/>
            <a:ext cx="3816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Общее определение </a:t>
            </a:r>
            <a:r>
              <a:rPr lang="ru-RU" b="1" dirty="0"/>
              <a:t>принципа </a:t>
            </a:r>
            <a:r>
              <a:rPr lang="ru-RU" dirty="0"/>
              <a:t>трактуется в русском словаре как «основное исходное положение какой-либо теории, учения, науки и т.п.». В системе образования и воспитания под принципом следует понимать «руководящее положение», «основное правило», «установка». Практическое значение принципов состоит в том, что они позволяют четко идти к намеченной цели, исключая путь проб и ошибок, раскрывают логику решения задач и очерчивают главные правила их реализации.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Принцип возрастной адекватности направлений физического воспитания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636912"/>
            <a:ext cx="74533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Этот принцип обязывает последовательно изменять направленность физического воспитания в соответствии с возрастными этапами и стадиями человека, т.е. </a:t>
            </a:r>
          </a:p>
          <a:p>
            <a:pPr fontAlgn="base"/>
            <a:r>
              <a:rPr lang="ru-RU" dirty="0"/>
              <a:t>В школьный период этот принцип обязывает также учитывать при воспитании физических качеств чувствительные зоны, в которых создаются наиболее благоприятные возможности для развития тех или иных физических качеств человека.</a:t>
            </a:r>
          </a:p>
          <a:p>
            <a:pPr fontAlgn="base"/>
            <a:r>
              <a:rPr lang="ru-RU" dirty="0"/>
              <a:t>Юношество и первый зрелый возраст (примерно до 35 лет) раскрывают благоприятные возможности для полной реализации функциональных возможностей организма. Для юношества характерны активное занятие спортом и достижение на этой основе высоких результатов.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Во втором зрелом возрасте, в период стабилизации функциональных возможностей, направленность физического воспитания выступает как фактор поддержания достигнутой хорошей общей работоспособности, достигнутого уровня физической подготовленности.</a:t>
            </a:r>
          </a:p>
          <a:p>
            <a:pPr fontAlgn="base"/>
            <a:r>
              <a:rPr lang="ru-RU" dirty="0"/>
              <a:t>В более поздние периоды (женщины — с 55 лет, мужчины — с 60 лет) физическое воспитание помогает противодействовать влиянию различных негативных факторов на здоровье человека. Занятия физическими упражнениями приобретают физкультурно-оздоровительный характер.</a:t>
            </a:r>
          </a:p>
          <a:p>
            <a:pPr fontAlgn="base"/>
            <a:r>
              <a:rPr lang="ru-RU" dirty="0"/>
              <a:t>В целом можно сказать, что принцип возрастной адекватности направлений физического воспитания является основополагающим при использовании физического воспитания в процессе многолетних занятий физическими упражнениями.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492896"/>
            <a:ext cx="7848872" cy="1754326"/>
          </a:xfrm>
          <a:prstGeom prst="rect">
            <a:avLst/>
          </a:prstGeom>
        </p:spPr>
        <p:txBody>
          <a:bodyPr wrap="square">
            <a:prstTxWarp prst="textWave1">
              <a:avLst/>
            </a:prstTxWarp>
            <a:spAutoFit/>
          </a:bodyPr>
          <a:lstStyle/>
          <a:p>
            <a:r>
              <a:rPr lang="ru-RU" sz="5400" dirty="0"/>
              <a:t>Спасибо за внимание!</a:t>
            </a: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/>
            <a:r>
              <a:rPr lang="ru-RU" sz="2400" b="1" i="1" dirty="0"/>
              <a:t>        К общим социальным принципам формирования и развития человека в обществе относятся: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1412195"/>
            <a:ext cx="82809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effectLst/>
                <a:cs typeface="Arial" pitchFamily="34" charset="0"/>
              </a:rPr>
              <a:t>      Принцип</a:t>
            </a:r>
            <a:r>
              <a:rPr kumimoji="0" lang="ru-RU" sz="2800" b="1" i="0" u="none" strike="noStrike" cap="none" normalizeH="0" dirty="0">
                <a:ln>
                  <a:noFill/>
                </a:ln>
                <a:effectLst/>
                <a:cs typeface="Arial" pitchFamily="34" charset="0"/>
              </a:rPr>
              <a:t> всестороннего и гармоничного развития личности.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dirty="0">
                <a:ln>
                  <a:noFill/>
                </a:ln>
                <a:effectLst/>
                <a:cs typeface="Arial" pitchFamily="34" charset="0"/>
              </a:rPr>
              <a:t> </a:t>
            </a:r>
            <a:r>
              <a:rPr kumimoji="0" lang="ru-RU" sz="2400" i="0" u="none" strike="noStrike" cap="none" normalizeH="0" dirty="0">
                <a:ln>
                  <a:noFill/>
                </a:ln>
                <a:effectLst/>
                <a:cs typeface="Arial" pitchFamily="34" charset="0"/>
              </a:rPr>
              <a:t>Раскрывается в двух основных положениях:</a:t>
            </a:r>
            <a:endParaRPr kumimoji="0" lang="ru-RU" sz="240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39552" y="2924944"/>
            <a:ext cx="82809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1</a:t>
            </a:r>
            <a:r>
              <a:rPr kumimoji="0" lang="ru-RU" sz="2000" b="0" i="1" u="sng" strike="noStrike" cap="none" normalizeH="0" baseline="0" dirty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). </a:t>
            </a:r>
            <a:r>
              <a:rPr kumimoji="0" lang="ru-RU" sz="2000" b="0" i="1" u="sng" strike="noStrike" cap="none" normalizeH="0" baseline="0" dirty="0">
                <a:ln>
                  <a:noFill/>
                </a:ln>
                <a:effectLst/>
                <a:cs typeface="Arial" pitchFamily="34" charset="0"/>
              </a:rPr>
              <a:t>Обеспечение единства всех сторон воспитания, формирующих гармонически развитую личность.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cs typeface="Arial" pitchFamily="34" charset="0"/>
              </a:rPr>
              <a:t>  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cs typeface="Arial" pitchFamily="34" charset="0"/>
              </a:rPr>
              <a:t>  </a:t>
            </a:r>
            <a:r>
              <a:rPr lang="ru-RU" sz="2000" dirty="0">
                <a:cs typeface="Arial" pitchFamily="34" charset="0"/>
              </a:rPr>
              <a:t>Н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cs typeface="Arial" pitchFamily="34" charset="0"/>
              </a:rPr>
              <a:t>еобходим комплексный подход в решении задач нравственного, эстетического, физического, умственного и трудового воспитания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575048" y="4437112"/>
            <a:ext cx="85689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2</a:t>
            </a:r>
            <a:r>
              <a:rPr kumimoji="0" lang="ru-RU" sz="2000" b="0" i="1" u="sng" strike="noStrike" cap="none" normalizeH="0" baseline="0" dirty="0">
                <a:ln>
                  <a:noFill/>
                </a:ln>
                <a:effectLst/>
                <a:cs typeface="Arial" pitchFamily="34" charset="0"/>
              </a:rPr>
              <a:t>). Обеспечение широкой общей физической подготовленности.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cs typeface="Arial" pitchFamily="34" charset="0"/>
              </a:rPr>
              <a:t>     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cs typeface="Arial" pitchFamily="34" charset="0"/>
              </a:rPr>
              <a:t>Комплексное использование факторов физической культуры необходимо для полного общего развития жизненно важных физических качеств, наряду с формированием широкого фонда двигательных умений и навыков, необходимых в жизни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43676"/>
            <a:ext cx="813690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>
                <a:cs typeface="Arial" pitchFamily="34" charset="0"/>
              </a:rPr>
              <a:t>Принцип связи с жизнедеятельностью человека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dirty="0"/>
              <a:t>1). </a:t>
            </a:r>
            <a:r>
              <a:rPr lang="ru-RU" sz="2000" dirty="0"/>
              <a:t>Отдавать предпочтение формированию жизненно важных двигательных умений и навыков непосредственно прикладного характера.</a:t>
            </a:r>
          </a:p>
          <a:p>
            <a:endParaRPr lang="ru-RU" sz="2000" dirty="0"/>
          </a:p>
          <a:p>
            <a:r>
              <a:rPr lang="ru-RU" sz="2000" dirty="0"/>
              <a:t>2).Необходимо стремиться обеспечить приобретение возможно более широкого фонда разнообразных двигательных умений и навыков, а также разностороннее развитие физических способностей.</a:t>
            </a:r>
          </a:p>
          <a:p>
            <a:endParaRPr lang="ru-RU" sz="2000" dirty="0"/>
          </a:p>
          <a:p>
            <a:r>
              <a:rPr lang="ru-RU" sz="2000" dirty="0"/>
              <a:t>3).Постоянно и целенаправленно связывать культурную деятельность с формированием активной жизненной позиции личности на основе воспитания трудолюбия, патриотизма и нравственных качеств.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7290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Принцип оздоровительной направленности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96752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Смысл </a:t>
            </a:r>
            <a:r>
              <a:rPr lang="ru-RU" sz="2000" b="1" dirty="0"/>
              <a:t>принципа оздоровительной направленности</a:t>
            </a:r>
            <a:r>
              <a:rPr lang="ru-RU" sz="2000" dirty="0"/>
              <a:t> заключается в обязательном достижении эффекта укрепления и совершенствования здоровья человека. Этот принцип обязывает:</a:t>
            </a:r>
          </a:p>
          <a:p>
            <a:endParaRPr lang="ru-RU" sz="2000" dirty="0"/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определяя конкретное содержание средства и метода физического воспитания, непременно исходить из их оздоровительной ценности, как обязательного критерия; </a:t>
            </a:r>
          </a:p>
          <a:p>
            <a:pPr>
              <a:buFont typeface="Wingdings" pitchFamily="2" charset="2"/>
              <a:buChar char="§"/>
            </a:pPr>
            <a:endParaRPr lang="ru-RU" sz="2000" dirty="0"/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планировать и регулировать тренировочные нагрузки в зависимости от пола, возраста, уровня подготовленности занимающихся;</a:t>
            </a:r>
          </a:p>
          <a:p>
            <a:pPr>
              <a:buFont typeface="Wingdings" pitchFamily="2" charset="2"/>
              <a:buChar char="§"/>
            </a:pPr>
            <a:endParaRPr lang="ru-RU" sz="2000" dirty="0"/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обеспечивать регулярность и единство врачебного и педагогического контроля в процессе занятий и соревнований;</a:t>
            </a:r>
          </a:p>
          <a:p>
            <a:pPr>
              <a:buFont typeface="Wingdings" pitchFamily="2" charset="2"/>
              <a:buChar char="§"/>
            </a:pPr>
            <a:endParaRPr lang="ru-RU" sz="2000" dirty="0"/>
          </a:p>
          <a:p>
            <a:pPr>
              <a:buFont typeface="Wingdings" pitchFamily="2" charset="2"/>
              <a:buChar char="§"/>
            </a:pPr>
            <a:r>
              <a:rPr lang="ru-RU" sz="2000" dirty="0"/>
              <a:t>широко использовать оздоровительные силы природы и гигиенические факторы.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Общепедагогические принципы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 rot="16200000">
            <a:off x="2016816" y="583256"/>
            <a:ext cx="4835676" cy="7293598"/>
          </a:xfrm>
        </p:spPr>
        <p:txBody>
          <a:bodyPr>
            <a:normAutofit/>
          </a:bodyPr>
          <a:lstStyle/>
          <a:p>
            <a:r>
              <a:rPr lang="ru-RU" sz="3600" dirty="0"/>
              <a:t>Принципы сознательности и активности </a:t>
            </a:r>
          </a:p>
          <a:p>
            <a:r>
              <a:rPr lang="ru-RU" sz="3600" dirty="0"/>
              <a:t>Принцип наглядности</a:t>
            </a:r>
          </a:p>
          <a:p>
            <a:r>
              <a:rPr lang="ru-RU" sz="3600" dirty="0"/>
              <a:t>Принцип доступности </a:t>
            </a:r>
          </a:p>
          <a:p>
            <a:pPr marL="18288" indent="0">
              <a:buNone/>
            </a:pPr>
            <a:r>
              <a:rPr lang="ru-RU" sz="3600" dirty="0"/>
              <a:t>и идивидуализации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2552573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азвание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sz="3200" dirty="0"/>
              <a:t>Принцип сознательности и активности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Сознательность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/>
              <a:t>- способность человека разбираться в объективных закономерностях, понинимать их и в соответствии с ними осуществлять свою деятельность.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Активность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18288" indent="0">
              <a:buNone/>
            </a:pPr>
            <a:r>
              <a:rPr lang="ru-RU" dirty="0"/>
              <a:t>- </a:t>
            </a:r>
            <a:r>
              <a:rPr lang="ru-RU" sz="2200" dirty="0"/>
              <a:t>мера или величина проявляемой человеком деятельности, степень его включения в работу.</a:t>
            </a:r>
          </a:p>
        </p:txBody>
      </p:sp>
    </p:spTree>
    <p:extLst>
      <p:ext uri="{BB962C8B-B14F-4D97-AF65-F5344CB8AC3E}">
        <p14:creationId xmlns:p14="http://schemas.microsoft.com/office/powerpoint/2010/main" val="2259029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353650"/>
          <a:ext cx="6096000" cy="6200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7197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836712"/>
            <a:ext cx="3367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 </a:t>
            </a:r>
            <a:r>
              <a:rPr lang="ru-RU" sz="2400" b="1" dirty="0"/>
              <a:t>Принцип наглядности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Наглядность </a:t>
            </a:r>
            <a:r>
              <a:rPr lang="ru-RU" dirty="0"/>
              <a:t>означает привлечение органов чувств человека в процессе познания.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36912"/>
            <a:ext cx="7776864" cy="3456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        Зрительная наглядность (демонстрация движений в целом и по частям с помощью ориентиров, наглядных пособий, учебных видеофильмов и др.) содействует главным образом уточнению пространственных и пространственно-временных характеристик движений. Роль зрительной наглядности исключительно важна на начальных этапах.</a:t>
            </a:r>
          </a:p>
          <a:p>
            <a:pPr fontAlgn="base"/>
            <a:r>
              <a:rPr lang="ru-RU" dirty="0"/>
              <a:t> </a:t>
            </a:r>
          </a:p>
          <a:p>
            <a:pPr fontAlgn="base"/>
            <a:r>
              <a:rPr lang="ru-RU" dirty="0"/>
              <a:t>         Звуковая наглядность (в виде различных звуковых сигналов) имеет преимущественное значение в уточнении временных и ритмических характеристик двигательных актов. Она существенно дополняет зрительную наглядность, разделяя с ней ведущую роль на заключительных этапах обучения движениям.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227</TotalTime>
  <Words>1429</Words>
  <Application>Microsoft Office PowerPoint</Application>
  <PresentationFormat>Экран (4:3)</PresentationFormat>
  <Paragraphs>113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Arial Unicode MS</vt:lpstr>
      <vt:lpstr>Calibri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Общепедагогические принципы</vt:lpstr>
      <vt:lpstr> Принцип сознательности и активности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27</cp:revision>
  <dcterms:created xsi:type="dcterms:W3CDTF">2014-11-23T09:48:21Z</dcterms:created>
  <dcterms:modified xsi:type="dcterms:W3CDTF">2023-01-13T06:32:20Z</dcterms:modified>
</cp:coreProperties>
</file>